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60" r:id="rId6"/>
    <p:sldId id="259" r:id="rId7"/>
    <p:sldId id="264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87A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68AEE-28FE-4DDF-8248-1941C7D98A89}" v="1175" dt="2025-03-18T11:04:08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79616" autoAdjust="0"/>
  </p:normalViewPr>
  <p:slideViewPr>
    <p:cSldViewPr snapToGrid="0" snapToObjects="1">
      <p:cViewPr varScale="1">
        <p:scale>
          <a:sx n="112" d="100"/>
          <a:sy n="112" d="100"/>
        </p:scale>
        <p:origin x="179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Sarah" userId="2494ca86-9ab2-4aa8-ae7d-36c59e14a3b7" providerId="ADAL" clId="{A4C68AEE-28FE-4DDF-8248-1941C7D98A89}"/>
    <pc:docChg chg="undo redo custSel addSld delSld modSld sldOrd addMainMaster delMainMaster modMainMaster">
      <pc:chgData name="WILLIAMS, Sarah" userId="2494ca86-9ab2-4aa8-ae7d-36c59e14a3b7" providerId="ADAL" clId="{A4C68AEE-28FE-4DDF-8248-1941C7D98A89}" dt="2025-03-18T11:04:08.203" v="3440" actId="20577"/>
      <pc:docMkLst>
        <pc:docMk/>
      </pc:docMkLst>
      <pc:sldChg chg="del">
        <pc:chgData name="WILLIAMS, Sarah" userId="2494ca86-9ab2-4aa8-ae7d-36c59e14a3b7" providerId="ADAL" clId="{A4C68AEE-28FE-4DDF-8248-1941C7D98A89}" dt="2025-03-13T11:32:43.188" v="1502" actId="2696"/>
        <pc:sldMkLst>
          <pc:docMk/>
          <pc:sldMk cId="3707444683" sldId="257"/>
        </pc:sldMkLst>
      </pc:sldChg>
      <pc:sldChg chg="modSp mod modNotesTx">
        <pc:chgData name="WILLIAMS, Sarah" userId="2494ca86-9ab2-4aa8-ae7d-36c59e14a3b7" providerId="ADAL" clId="{A4C68AEE-28FE-4DDF-8248-1941C7D98A89}" dt="2025-03-13T13:31:27.331" v="2424" actId="120"/>
        <pc:sldMkLst>
          <pc:docMk/>
          <pc:sldMk cId="2164286593" sldId="259"/>
        </pc:sldMkLst>
        <pc:spChg chg="mod">
          <ac:chgData name="WILLIAMS, Sarah" userId="2494ca86-9ab2-4aa8-ae7d-36c59e14a3b7" providerId="ADAL" clId="{A4C68AEE-28FE-4DDF-8248-1941C7D98A89}" dt="2025-03-13T10:58:54.287" v="629" actId="20577"/>
          <ac:spMkLst>
            <pc:docMk/>
            <pc:sldMk cId="2164286593" sldId="259"/>
            <ac:spMk id="2" creationId="{00000000-0000-0000-0000-000000000000}"/>
          </ac:spMkLst>
        </pc:spChg>
        <pc:spChg chg="mod">
          <ac:chgData name="WILLIAMS, Sarah" userId="2494ca86-9ab2-4aa8-ae7d-36c59e14a3b7" providerId="ADAL" clId="{A4C68AEE-28FE-4DDF-8248-1941C7D98A89}" dt="2025-03-13T13:20:08.760" v="2223" actId="20577"/>
          <ac:spMkLst>
            <pc:docMk/>
            <pc:sldMk cId="2164286593" sldId="259"/>
            <ac:spMk id="3" creationId="{00000000-0000-0000-0000-000000000000}"/>
          </ac:spMkLst>
        </pc:spChg>
        <pc:spChg chg="mod">
          <ac:chgData name="WILLIAMS, Sarah" userId="2494ca86-9ab2-4aa8-ae7d-36c59e14a3b7" providerId="ADAL" clId="{A4C68AEE-28FE-4DDF-8248-1941C7D98A89}" dt="2025-03-13T13:31:27.331" v="2424" actId="120"/>
          <ac:spMkLst>
            <pc:docMk/>
            <pc:sldMk cId="2164286593" sldId="259"/>
            <ac:spMk id="8" creationId="{00000000-0000-0000-0000-000000000000}"/>
          </ac:spMkLst>
        </pc:spChg>
      </pc:sldChg>
      <pc:sldChg chg="modSp mod">
        <pc:chgData name="WILLIAMS, Sarah" userId="2494ca86-9ab2-4aa8-ae7d-36c59e14a3b7" providerId="ADAL" clId="{A4C68AEE-28FE-4DDF-8248-1941C7D98A89}" dt="2025-03-13T13:31:18.139" v="2423" actId="120"/>
        <pc:sldMkLst>
          <pc:docMk/>
          <pc:sldMk cId="2707352596" sldId="260"/>
        </pc:sldMkLst>
        <pc:spChg chg="mod">
          <ac:chgData name="WILLIAMS, Sarah" userId="2494ca86-9ab2-4aa8-ae7d-36c59e14a3b7" providerId="ADAL" clId="{A4C68AEE-28FE-4DDF-8248-1941C7D98A89}" dt="2025-03-13T10:58:14.350" v="540" actId="313"/>
          <ac:spMkLst>
            <pc:docMk/>
            <pc:sldMk cId="2707352596" sldId="260"/>
            <ac:spMk id="2" creationId="{7E10ABC3-0C9E-E074-50F8-17FE31BAF89C}"/>
          </ac:spMkLst>
        </pc:spChg>
        <pc:spChg chg="mod">
          <ac:chgData name="WILLIAMS, Sarah" userId="2494ca86-9ab2-4aa8-ae7d-36c59e14a3b7" providerId="ADAL" clId="{A4C68AEE-28FE-4DDF-8248-1941C7D98A89}" dt="2025-03-13T10:57:50.761" v="481" actId="20577"/>
          <ac:spMkLst>
            <pc:docMk/>
            <pc:sldMk cId="2707352596" sldId="260"/>
            <ac:spMk id="3" creationId="{0557822F-6F8F-634D-0712-12A6FEDE386C}"/>
          </ac:spMkLst>
        </pc:spChg>
        <pc:spChg chg="mod">
          <ac:chgData name="WILLIAMS, Sarah" userId="2494ca86-9ab2-4aa8-ae7d-36c59e14a3b7" providerId="ADAL" clId="{A4C68AEE-28FE-4DDF-8248-1941C7D98A89}" dt="2025-03-13T13:31:18.139" v="2423" actId="120"/>
          <ac:spMkLst>
            <pc:docMk/>
            <pc:sldMk cId="2707352596" sldId="260"/>
            <ac:spMk id="4" creationId="{E0DC3E0C-FE27-F3FB-34BD-9CCC7FCB0A12}"/>
          </ac:spMkLst>
        </pc:spChg>
      </pc:sldChg>
      <pc:sldChg chg="addSp delSp modSp new del mod">
        <pc:chgData name="WILLIAMS, Sarah" userId="2494ca86-9ab2-4aa8-ae7d-36c59e14a3b7" providerId="ADAL" clId="{A4C68AEE-28FE-4DDF-8248-1941C7D98A89}" dt="2025-03-13T11:27:19.308" v="1399" actId="47"/>
        <pc:sldMkLst>
          <pc:docMk/>
          <pc:sldMk cId="4099341083" sldId="261"/>
        </pc:sldMkLst>
      </pc:sldChg>
      <pc:sldChg chg="addSp delSp modSp add del mod ord modAnim modNotesTx">
        <pc:chgData name="WILLIAMS, Sarah" userId="2494ca86-9ab2-4aa8-ae7d-36c59e14a3b7" providerId="ADAL" clId="{A4C68AEE-28FE-4DDF-8248-1941C7D98A89}" dt="2025-03-13T15:53:54.324" v="3301" actId="2696"/>
        <pc:sldMkLst>
          <pc:docMk/>
          <pc:sldMk cId="3653511682" sldId="262"/>
        </pc:sldMkLst>
      </pc:sldChg>
      <pc:sldChg chg="addSp delSp modSp new mod">
        <pc:chgData name="WILLIAMS, Sarah" userId="2494ca86-9ab2-4aa8-ae7d-36c59e14a3b7" providerId="ADAL" clId="{A4C68AEE-28FE-4DDF-8248-1941C7D98A89}" dt="2025-03-18T11:04:08.203" v="3440" actId="20577"/>
        <pc:sldMkLst>
          <pc:docMk/>
          <pc:sldMk cId="4198062242" sldId="263"/>
        </pc:sldMkLst>
        <pc:spChg chg="mod">
          <ac:chgData name="WILLIAMS, Sarah" userId="2494ca86-9ab2-4aa8-ae7d-36c59e14a3b7" providerId="ADAL" clId="{A4C68AEE-28FE-4DDF-8248-1941C7D98A89}" dt="2025-03-13T13:34:34.214" v="2438" actId="14100"/>
          <ac:spMkLst>
            <pc:docMk/>
            <pc:sldMk cId="4198062242" sldId="263"/>
            <ac:spMk id="2" creationId="{5C8BC6E0-C25E-EDF2-B93A-B14530E302EE}"/>
          </ac:spMkLst>
        </pc:spChg>
        <pc:spChg chg="add mod">
          <ac:chgData name="WILLIAMS, Sarah" userId="2494ca86-9ab2-4aa8-ae7d-36c59e14a3b7" providerId="ADAL" clId="{A4C68AEE-28FE-4DDF-8248-1941C7D98A89}" dt="2025-03-18T11:04:08.203" v="3440" actId="20577"/>
          <ac:spMkLst>
            <pc:docMk/>
            <pc:sldMk cId="4198062242" sldId="263"/>
            <ac:spMk id="3" creationId="{6B90B44F-D75E-754F-6EF7-B88177511F6A}"/>
          </ac:spMkLst>
        </pc:spChg>
        <pc:picChg chg="add mod ord">
          <ac:chgData name="WILLIAMS, Sarah" userId="2494ca86-9ab2-4aa8-ae7d-36c59e14a3b7" providerId="ADAL" clId="{A4C68AEE-28FE-4DDF-8248-1941C7D98A89}" dt="2025-03-13T13:32:50.114" v="2428" actId="14100"/>
          <ac:picMkLst>
            <pc:docMk/>
            <pc:sldMk cId="4198062242" sldId="263"/>
            <ac:picMk id="4" creationId="{6D7AA7E9-E1EE-4E93-6594-88BD677994D1}"/>
          </ac:picMkLst>
        </pc:picChg>
        <pc:picChg chg="add mod modCrop">
          <ac:chgData name="WILLIAMS, Sarah" userId="2494ca86-9ab2-4aa8-ae7d-36c59e14a3b7" providerId="ADAL" clId="{A4C68AEE-28FE-4DDF-8248-1941C7D98A89}" dt="2025-03-13T13:36:01.864" v="2463" actId="732"/>
          <ac:picMkLst>
            <pc:docMk/>
            <pc:sldMk cId="4198062242" sldId="263"/>
            <ac:picMk id="9" creationId="{63029B1E-51D8-DCD6-BF91-64E156DB0E37}"/>
          </ac:picMkLst>
        </pc:picChg>
      </pc:sldChg>
      <pc:sldChg chg="modSp new mod">
        <pc:chgData name="WILLIAMS, Sarah" userId="2494ca86-9ab2-4aa8-ae7d-36c59e14a3b7" providerId="ADAL" clId="{A4C68AEE-28FE-4DDF-8248-1941C7D98A89}" dt="2025-03-18T11:04:02.854" v="3437" actId="20577"/>
        <pc:sldMkLst>
          <pc:docMk/>
          <pc:sldMk cId="1043108357" sldId="264"/>
        </pc:sldMkLst>
        <pc:spChg chg="mod">
          <ac:chgData name="WILLIAMS, Sarah" userId="2494ca86-9ab2-4aa8-ae7d-36c59e14a3b7" providerId="ADAL" clId="{A4C68AEE-28FE-4DDF-8248-1941C7D98A89}" dt="2025-03-13T13:32:26.869" v="2427" actId="12"/>
          <ac:spMkLst>
            <pc:docMk/>
            <pc:sldMk cId="1043108357" sldId="264"/>
            <ac:spMk id="2" creationId="{3F7F12DE-A22D-E23D-496E-E566A10E395F}"/>
          </ac:spMkLst>
        </pc:spChg>
        <pc:spChg chg="mod">
          <ac:chgData name="WILLIAMS, Sarah" userId="2494ca86-9ab2-4aa8-ae7d-36c59e14a3b7" providerId="ADAL" clId="{A4C68AEE-28FE-4DDF-8248-1941C7D98A89}" dt="2025-03-13T13:22:47.352" v="2305" actId="20577"/>
          <ac:spMkLst>
            <pc:docMk/>
            <pc:sldMk cId="1043108357" sldId="264"/>
            <ac:spMk id="3" creationId="{E2B8F43E-A238-28A1-770A-30A8B207FD61}"/>
          </ac:spMkLst>
        </pc:spChg>
        <pc:spChg chg="mod">
          <ac:chgData name="WILLIAMS, Sarah" userId="2494ca86-9ab2-4aa8-ae7d-36c59e14a3b7" providerId="ADAL" clId="{A4C68AEE-28FE-4DDF-8248-1941C7D98A89}" dt="2025-03-18T11:04:02.854" v="3437" actId="20577"/>
          <ac:spMkLst>
            <pc:docMk/>
            <pc:sldMk cId="1043108357" sldId="264"/>
            <ac:spMk id="4" creationId="{7A26F0E7-6F3D-F9D8-9051-EBC2943DD592}"/>
          </ac:spMkLst>
        </pc:spChg>
      </pc:sldChg>
      <pc:sldChg chg="addSp delSp modSp add del mod modNotesTx">
        <pc:chgData name="WILLIAMS, Sarah" userId="2494ca86-9ab2-4aa8-ae7d-36c59e14a3b7" providerId="ADAL" clId="{A4C68AEE-28FE-4DDF-8248-1941C7D98A89}" dt="2025-03-13T15:53:24.118" v="3300" actId="2696"/>
        <pc:sldMkLst>
          <pc:docMk/>
          <pc:sldMk cId="3232940218" sldId="265"/>
        </pc:sldMkLst>
      </pc:sldChg>
      <pc:sldChg chg="addSp delSp modSp add mod">
        <pc:chgData name="WILLIAMS, Sarah" userId="2494ca86-9ab2-4aa8-ae7d-36c59e14a3b7" providerId="ADAL" clId="{A4C68AEE-28FE-4DDF-8248-1941C7D98A89}" dt="2025-03-13T16:58:13.036" v="3428" actId="164"/>
        <pc:sldMkLst>
          <pc:docMk/>
          <pc:sldMk cId="1821853401" sldId="266"/>
        </pc:sldMkLst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2" creationId="{2BAB0E77-42F9-6151-7862-73D82AAFC397}"/>
          </ac:spMkLst>
        </pc:spChg>
        <pc:spChg chg="mod">
          <ac:chgData name="WILLIAMS, Sarah" userId="2494ca86-9ab2-4aa8-ae7d-36c59e14a3b7" providerId="ADAL" clId="{A4C68AEE-28FE-4DDF-8248-1941C7D98A89}" dt="2025-03-13T15:51:06.757" v="3292" actId="20577"/>
          <ac:spMkLst>
            <pc:docMk/>
            <pc:sldMk cId="1821853401" sldId="266"/>
            <ac:spMk id="4" creationId="{1C2E6A9C-0FF8-F158-E481-F37A87EDDBDF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5" creationId="{E29F300C-5F1E-3722-34F9-7F2680441CB1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6" creationId="{66710100-CB69-F05E-0CEB-A197ED2F2FA9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9" creationId="{D7C95345-F950-6594-D28C-068EA6196CEE}"/>
          </ac:spMkLst>
        </pc:spChg>
        <pc:spChg chg="add mod">
          <ac:chgData name="WILLIAMS, Sarah" userId="2494ca86-9ab2-4aa8-ae7d-36c59e14a3b7" providerId="ADAL" clId="{A4C68AEE-28FE-4DDF-8248-1941C7D98A89}" dt="2025-03-13T15:52:59.160" v="3298" actId="14838"/>
          <ac:spMkLst>
            <pc:docMk/>
            <pc:sldMk cId="1821853401" sldId="266"/>
            <ac:spMk id="10" creationId="{9942CD2E-1AFD-1882-916E-40A39B51725A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11" creationId="{2187B919-313A-317C-BCDE-7A037B451F20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12" creationId="{CA350AA8-D37A-941B-E20C-B2A88879F85F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13" creationId="{C9E8ED8A-FAB9-E5B3-E357-825876374EE4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14" creationId="{860A5632-B8E6-B3DA-ABF5-6E9EBD9EDF72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15" creationId="{DB4D04DC-D38C-C11D-CFAD-6F6532998E46}"/>
          </ac:spMkLst>
        </pc:spChg>
        <pc:spChg chg="add mod">
          <ac:chgData name="WILLIAMS, Sarah" userId="2494ca86-9ab2-4aa8-ae7d-36c59e14a3b7" providerId="ADAL" clId="{A4C68AEE-28FE-4DDF-8248-1941C7D98A89}" dt="2025-03-13T13:59:01.162" v="3230" actId="1037"/>
          <ac:spMkLst>
            <pc:docMk/>
            <pc:sldMk cId="1821853401" sldId="266"/>
            <ac:spMk id="16" creationId="{1D3A7D97-42F7-5CA3-F4AB-969916F83035}"/>
          </ac:spMkLst>
        </pc:spChg>
        <pc:spChg chg="add mod">
          <ac:chgData name="WILLIAMS, Sarah" userId="2494ca86-9ab2-4aa8-ae7d-36c59e14a3b7" providerId="ADAL" clId="{A4C68AEE-28FE-4DDF-8248-1941C7D98A89}" dt="2025-03-13T16:58:13.036" v="3428" actId="164"/>
          <ac:spMkLst>
            <pc:docMk/>
            <pc:sldMk cId="1821853401" sldId="266"/>
            <ac:spMk id="22" creationId="{E900FA06-2E3E-7A67-8393-A0C96B89B00F}"/>
          </ac:spMkLst>
        </pc:spChg>
        <pc:cxnChg chg="add mod ord">
          <ac:chgData name="WILLIAMS, Sarah" userId="2494ca86-9ab2-4aa8-ae7d-36c59e14a3b7" providerId="ADAL" clId="{A4C68AEE-28FE-4DDF-8248-1941C7D98A89}" dt="2025-03-13T15:50:36.611" v="3286" actId="167"/>
          <ac:cxnSpMkLst>
            <pc:docMk/>
            <pc:sldMk cId="1821853401" sldId="266"/>
            <ac:cxnSpMk id="3" creationId="{5BCDCDFB-70DB-2DCB-7E07-F269C1C976B9}"/>
          </ac:cxnSpMkLst>
        </pc:cxnChg>
        <pc:cxnChg chg="add mod">
          <ac:chgData name="WILLIAMS, Sarah" userId="2494ca86-9ab2-4aa8-ae7d-36c59e14a3b7" providerId="ADAL" clId="{A4C68AEE-28FE-4DDF-8248-1941C7D98A89}" dt="2025-03-13T13:57:27.928" v="3191" actId="1038"/>
          <ac:cxnSpMkLst>
            <pc:docMk/>
            <pc:sldMk cId="1821853401" sldId="266"/>
            <ac:cxnSpMk id="18" creationId="{7D388828-311E-4A30-C5C7-6C9241BBB94A}"/>
          </ac:cxnSpMkLst>
        </pc:cxnChg>
      </pc:sldChg>
      <pc:sldChg chg="addSp delSp modSp add mod ord">
        <pc:chgData name="WILLIAMS, Sarah" userId="2494ca86-9ab2-4aa8-ae7d-36c59e14a3b7" providerId="ADAL" clId="{A4C68AEE-28FE-4DDF-8248-1941C7D98A89}" dt="2025-03-13T15:58:45.743" v="3427" actId="20577"/>
        <pc:sldMkLst>
          <pc:docMk/>
          <pc:sldMk cId="1068824696" sldId="267"/>
        </pc:sldMkLst>
        <pc:spChg chg="mod">
          <ac:chgData name="WILLIAMS, Sarah" userId="2494ca86-9ab2-4aa8-ae7d-36c59e14a3b7" providerId="ADAL" clId="{A4C68AEE-28FE-4DDF-8248-1941C7D98A89}" dt="2025-03-13T15:54:32.928" v="3322" actId="20577"/>
          <ac:spMkLst>
            <pc:docMk/>
            <pc:sldMk cId="1068824696" sldId="267"/>
            <ac:spMk id="3" creationId="{F583EE99-20E8-89EF-C7D0-E039D6303FA3}"/>
          </ac:spMkLst>
        </pc:spChg>
        <pc:spChg chg="mod">
          <ac:chgData name="WILLIAMS, Sarah" userId="2494ca86-9ab2-4aa8-ae7d-36c59e14a3b7" providerId="ADAL" clId="{A4C68AEE-28FE-4DDF-8248-1941C7D98A89}" dt="2025-03-13T15:54:39.742" v="3335" actId="20577"/>
          <ac:spMkLst>
            <pc:docMk/>
            <pc:sldMk cId="1068824696" sldId="267"/>
            <ac:spMk id="4" creationId="{E29487CE-DCDB-8A75-B827-2A234C44DAD0}"/>
          </ac:spMkLst>
        </pc:spChg>
        <pc:spChg chg="add mod">
          <ac:chgData name="WILLIAMS, Sarah" userId="2494ca86-9ab2-4aa8-ae7d-36c59e14a3b7" providerId="ADAL" clId="{A4C68AEE-28FE-4DDF-8248-1941C7D98A89}" dt="2025-03-13T15:58:37.085" v="3426" actId="2085"/>
          <ac:spMkLst>
            <pc:docMk/>
            <pc:sldMk cId="1068824696" sldId="267"/>
            <ac:spMk id="6" creationId="{E2FC142C-1195-B0D4-8E07-990175BCEFC9}"/>
          </ac:spMkLst>
        </pc:spChg>
        <pc:spChg chg="add mod">
          <ac:chgData name="WILLIAMS, Sarah" userId="2494ca86-9ab2-4aa8-ae7d-36c59e14a3b7" providerId="ADAL" clId="{A4C68AEE-28FE-4DDF-8248-1941C7D98A89}" dt="2025-03-13T15:58:45.743" v="3427" actId="20577"/>
          <ac:spMkLst>
            <pc:docMk/>
            <pc:sldMk cId="1068824696" sldId="267"/>
            <ac:spMk id="9" creationId="{FC5902CD-7307-08C6-8B51-FD6C108847DD}"/>
          </ac:spMkLst>
        </pc:spChg>
        <pc:picChg chg="add mod">
          <ac:chgData name="WILLIAMS, Sarah" userId="2494ca86-9ab2-4aa8-ae7d-36c59e14a3b7" providerId="ADAL" clId="{A4C68AEE-28FE-4DDF-8248-1941C7D98A89}" dt="2025-03-13T15:55:33.905" v="3340" actId="14100"/>
          <ac:picMkLst>
            <pc:docMk/>
            <pc:sldMk cId="1068824696" sldId="267"/>
            <ac:picMk id="8" creationId="{9454C6D9-47C6-5211-9534-C49EDA62F541}"/>
          </ac:picMkLst>
        </pc:picChg>
      </pc:sldChg>
      <pc:sldMasterChg chg="modSldLayout">
        <pc:chgData name="WILLIAMS, Sarah" userId="2494ca86-9ab2-4aa8-ae7d-36c59e14a3b7" providerId="ADAL" clId="{A4C68AEE-28FE-4DDF-8248-1941C7D98A89}" dt="2025-03-13T10:57:04.842" v="468" actId="20577"/>
        <pc:sldMasterMkLst>
          <pc:docMk/>
          <pc:sldMasterMk cId="2821441613" sldId="2147483648"/>
        </pc:sldMasterMkLst>
        <pc:sldLayoutChg chg="modSp mod">
          <pc:chgData name="WILLIAMS, Sarah" userId="2494ca86-9ab2-4aa8-ae7d-36c59e14a3b7" providerId="ADAL" clId="{A4C68AEE-28FE-4DDF-8248-1941C7D98A89}" dt="2025-03-13T10:40:54.865" v="64" actId="6549"/>
          <pc:sldLayoutMkLst>
            <pc:docMk/>
            <pc:sldMasterMk cId="2821441613" sldId="2147483648"/>
            <pc:sldLayoutMk cId="3032338444" sldId="2147483660"/>
          </pc:sldLayoutMkLst>
          <pc:spChg chg="mod">
            <ac:chgData name="WILLIAMS, Sarah" userId="2494ca86-9ab2-4aa8-ae7d-36c59e14a3b7" providerId="ADAL" clId="{A4C68AEE-28FE-4DDF-8248-1941C7D98A89}" dt="2025-03-13T10:40:07.625" v="16" actId="20577"/>
            <ac:spMkLst>
              <pc:docMk/>
              <pc:sldMasterMk cId="2821441613" sldId="2147483648"/>
              <pc:sldLayoutMk cId="3032338444" sldId="2147483660"/>
              <ac:spMk id="6" creationId="{00000000-0000-0000-0000-000000000000}"/>
            </ac:spMkLst>
          </pc:spChg>
          <pc:spChg chg="mod">
            <ac:chgData name="WILLIAMS, Sarah" userId="2494ca86-9ab2-4aa8-ae7d-36c59e14a3b7" providerId="ADAL" clId="{A4C68AEE-28FE-4DDF-8248-1941C7D98A89}" dt="2025-03-13T10:40:54.865" v="64" actId="6549"/>
            <ac:spMkLst>
              <pc:docMk/>
              <pc:sldMasterMk cId="2821441613" sldId="2147483648"/>
              <pc:sldLayoutMk cId="3032338444" sldId="2147483660"/>
              <ac:spMk id="16" creationId="{00000000-0000-0000-0000-000000000000}"/>
            </ac:spMkLst>
          </pc:spChg>
        </pc:sldLayoutChg>
        <pc:sldLayoutChg chg="modSp mod">
          <pc:chgData name="WILLIAMS, Sarah" userId="2494ca86-9ab2-4aa8-ae7d-36c59e14a3b7" providerId="ADAL" clId="{A4C68AEE-28FE-4DDF-8248-1941C7D98A89}" dt="2025-03-13T10:57:04.842" v="468" actId="20577"/>
          <pc:sldLayoutMkLst>
            <pc:docMk/>
            <pc:sldMasterMk cId="2821441613" sldId="2147483648"/>
            <pc:sldLayoutMk cId="3738961846" sldId="2147483661"/>
          </pc:sldLayoutMkLst>
          <pc:spChg chg="mod">
            <ac:chgData name="WILLIAMS, Sarah" userId="2494ca86-9ab2-4aa8-ae7d-36c59e14a3b7" providerId="ADAL" clId="{A4C68AEE-28FE-4DDF-8248-1941C7D98A89}" dt="2025-03-13T10:53:17.123" v="409" actId="20577"/>
            <ac:spMkLst>
              <pc:docMk/>
              <pc:sldMasterMk cId="2821441613" sldId="2147483648"/>
              <pc:sldLayoutMk cId="3738961846" sldId="2147483661"/>
              <ac:spMk id="2" creationId="{00000000-0000-0000-0000-000000000000}"/>
            </ac:spMkLst>
          </pc:spChg>
          <pc:spChg chg="mod">
            <ac:chgData name="WILLIAMS, Sarah" userId="2494ca86-9ab2-4aa8-ae7d-36c59e14a3b7" providerId="ADAL" clId="{A4C68AEE-28FE-4DDF-8248-1941C7D98A89}" dt="2025-03-13T10:57:04.842" v="468" actId="20577"/>
            <ac:spMkLst>
              <pc:docMk/>
              <pc:sldMasterMk cId="2821441613" sldId="2147483648"/>
              <pc:sldLayoutMk cId="3738961846" sldId="2147483661"/>
              <ac:spMk id="7" creationId="{00000000-0000-0000-0000-000000000000}"/>
            </ac:spMkLst>
          </pc:spChg>
          <pc:spChg chg="mod">
            <ac:chgData name="WILLIAMS, Sarah" userId="2494ca86-9ab2-4aa8-ae7d-36c59e14a3b7" providerId="ADAL" clId="{A4C68AEE-28FE-4DDF-8248-1941C7D98A89}" dt="2025-03-13T10:53:12.825" v="408" actId="20577"/>
            <ac:spMkLst>
              <pc:docMk/>
              <pc:sldMasterMk cId="2821441613" sldId="2147483648"/>
              <pc:sldLayoutMk cId="3738961846" sldId="2147483661"/>
              <ac:spMk id="11" creationId="{00000000-0000-0000-0000-000000000000}"/>
            </ac:spMkLst>
          </pc:spChg>
        </pc:sldLayoutChg>
      </pc:sldMasterChg>
      <pc:sldMasterChg chg="new del mod addSldLayout delSldLayout">
        <pc:chgData name="WILLIAMS, Sarah" userId="2494ca86-9ab2-4aa8-ae7d-36c59e14a3b7" providerId="ADAL" clId="{A4C68AEE-28FE-4DDF-8248-1941C7D98A89}" dt="2025-03-13T10:56:49.750" v="466" actId="6938"/>
        <pc:sldMasterMkLst>
          <pc:docMk/>
          <pc:sldMasterMk cId="296194168" sldId="2147483662"/>
        </pc:sldMasterMkLst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4110390236" sldId="2147483663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3898069152" sldId="2147483664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784189908" sldId="2147483665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3475444375" sldId="2147483666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562884457" sldId="2147483667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992994576" sldId="2147483668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3422179740" sldId="2147483669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3332482224" sldId="2147483670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3811304017" sldId="2147483671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3141980057" sldId="2147483672"/>
          </pc:sldLayoutMkLst>
        </pc:sldLayoutChg>
        <pc:sldLayoutChg chg="new del replId">
          <pc:chgData name="WILLIAMS, Sarah" userId="2494ca86-9ab2-4aa8-ae7d-36c59e14a3b7" providerId="ADAL" clId="{A4C68AEE-28FE-4DDF-8248-1941C7D98A89}" dt="2025-03-13T10:56:49.750" v="466" actId="6938"/>
          <pc:sldLayoutMkLst>
            <pc:docMk/>
            <pc:sldMasterMk cId="296194168" sldId="2147483662"/>
            <pc:sldLayoutMk cId="486072719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C0F8D-2091-4BD6-932D-E7A6C7EFC17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5706-817A-4C1C-8CE2-9EDB2E81F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8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5706-817A-4C1C-8CE2-9EDB2E81F5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9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5706-817A-4C1C-8CE2-9EDB2E81F5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B0B24-559B-C552-22A2-1E1928731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EE01A-E4BB-F364-AD84-A90B82E2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4DC47-6FC3-1E99-34A2-2165BF1BF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5A886-13E9-82F2-503E-E1395DEFF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5706-817A-4C1C-8CE2-9EDB2E81F5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1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Sarah Williams</a:t>
            </a:r>
          </a:p>
          <a:p>
            <a:r>
              <a:rPr lang="en-GB" dirty="0"/>
              <a:t>Principal Transport Planner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Cycling Forum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060201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What is an LCWIP?</a:t>
            </a:r>
          </a:p>
        </p:txBody>
      </p:sp>
    </p:spTree>
    <p:extLst>
      <p:ext uri="{BB962C8B-B14F-4D97-AF65-F5344CB8AC3E}">
        <p14:creationId xmlns:p14="http://schemas.microsoft.com/office/powerpoint/2010/main" val="166170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is an LCWIP?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Secondary information </a:t>
            </a:r>
          </a:p>
          <a:p>
            <a:r>
              <a:rPr lang="en-GB" dirty="0"/>
              <a:t>including author and date 24pt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2" y="1060201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What is an LCWIP?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2757" y="1409413"/>
            <a:ext cx="8218487" cy="3018207"/>
          </a:xfrm>
        </p:spPr>
        <p:txBody>
          <a:bodyPr/>
          <a:lstStyle>
            <a:lvl1pPr>
              <a:defRPr/>
            </a:lvl1pPr>
            <a:lvl2pPr>
              <a:defRPr i="0"/>
            </a:lvl2pPr>
            <a:lvl3pPr marL="914400" indent="0" algn="l">
              <a:buNone/>
              <a:defRPr i="1"/>
            </a:lvl3pPr>
          </a:lstStyle>
          <a:p>
            <a:pPr lvl="0"/>
            <a:r>
              <a:rPr lang="en-GB" dirty="0"/>
              <a:t>Department for Transport </a:t>
            </a:r>
          </a:p>
          <a:p>
            <a:pPr lvl="1"/>
            <a:r>
              <a:rPr lang="en-GB" dirty="0"/>
              <a:t>Cycle and Walking Investment Strategy (2017)</a:t>
            </a:r>
          </a:p>
          <a:p>
            <a:pPr lvl="2"/>
            <a:r>
              <a:rPr lang="en-GB" dirty="0"/>
              <a:t>“To make cycling and walking the natural choice for shorter journeys or as part of a longer journey”</a:t>
            </a:r>
          </a:p>
          <a:p>
            <a:pPr lvl="1"/>
            <a:r>
              <a:rPr lang="en-GB" dirty="0"/>
              <a:t>Local Cycling and Walking Infrastructure Plan - Technical Guidance for Local Authorities</a:t>
            </a:r>
          </a:p>
          <a:p>
            <a:pPr lvl="2"/>
            <a:r>
              <a:rPr lang="en-GB" dirty="0"/>
              <a:t>Coherent, direct, safe, comfortable and attractive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Local Cycling and Walking Infrastructure Plan (LCWIP)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89"/>
            <a:ext cx="8229600" cy="2990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0040"/>
            <a:ext cx="4040188" cy="20491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30040"/>
            <a:ext cx="4041775" cy="20491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4034631" cy="31348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45026" y="902000"/>
            <a:ext cx="4034631" cy="31348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2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10760"/>
            <a:ext cx="9144000" cy="732740"/>
          </a:xfrm>
          <a:prstGeom prst="rect">
            <a:avLst/>
          </a:prstGeom>
          <a:solidFill>
            <a:srgbClr val="0A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Arial Bold 32pt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197"/>
            <a:ext cx="8229600" cy="2953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Line copy Arial Regular 20pt.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1" y="4604918"/>
            <a:ext cx="1295400" cy="33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DF390-C9AD-94D0-1022-F47F871CE5A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70998" y="4599967"/>
            <a:ext cx="1915802" cy="351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AE332-F365-783E-A35C-FD760C3F6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4469" y="4540246"/>
            <a:ext cx="2854569" cy="5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ucestershire.gov.uk/lcwip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loucestershire.gov.uk/lcwi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loucestershire.govuk/cycl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tp@gloucestershir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E10ABC3-0C9E-E074-50F8-17FE31BAF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Sarah Williams</a:t>
            </a:r>
          </a:p>
          <a:p>
            <a:r>
              <a:rPr lang="en-US" dirty="0"/>
              <a:t>Principal Transport Planner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7822F-6F8F-634D-0712-12A6FEDE3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Cycling Forum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C3E0C-FE27-F3FB-34BD-9CCC7FCB0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Local Cycling and Walking Infrastructure Plans</a:t>
            </a:r>
          </a:p>
        </p:txBody>
      </p:sp>
    </p:spTree>
    <p:extLst>
      <p:ext uri="{BB962C8B-B14F-4D97-AF65-F5344CB8AC3E}">
        <p14:creationId xmlns:p14="http://schemas.microsoft.com/office/powerpoint/2010/main" val="2707352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an LCWIP?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Department for Transport (DfT) </a:t>
            </a:r>
          </a:p>
          <a:p>
            <a:r>
              <a:rPr lang="en-GB" sz="1400" b="1" dirty="0"/>
              <a:t>Cycle and Walking Investment Strategy </a:t>
            </a:r>
            <a:r>
              <a:rPr lang="en-GB" sz="1400" dirty="0"/>
              <a:t>(CWIS) April 2017</a:t>
            </a:r>
          </a:p>
          <a:p>
            <a:pPr lvl="1"/>
            <a:r>
              <a:rPr lang="en-GB" sz="1400" dirty="0"/>
              <a:t>‘to make cycling and walking the natural choices for shorter journeys, or as part of a longer journey’</a:t>
            </a:r>
          </a:p>
          <a:p>
            <a:pPr marL="457200" lvl="1" indent="0">
              <a:buNone/>
            </a:pPr>
            <a:endParaRPr lang="en-GB" sz="1400" dirty="0"/>
          </a:p>
          <a:p>
            <a:r>
              <a:rPr lang="en-GB" sz="1400" b="1" dirty="0"/>
              <a:t>Local Cycling and Walking Infrastructure Plans </a:t>
            </a:r>
            <a:r>
              <a:rPr lang="en-GB" sz="1400" dirty="0"/>
              <a:t>(LCWIPs)</a:t>
            </a:r>
            <a:br>
              <a:rPr lang="en-GB" sz="1400" dirty="0"/>
            </a:br>
            <a:r>
              <a:rPr lang="en-GB" sz="1400" dirty="0"/>
              <a:t>Technical Guidance for Local Authorities</a:t>
            </a:r>
          </a:p>
          <a:p>
            <a:pPr lvl="1"/>
            <a:r>
              <a:rPr lang="en-GB" sz="1400" dirty="0"/>
              <a:t>Long term approach to identifying cycling and walking improvements</a:t>
            </a:r>
          </a:p>
          <a:p>
            <a:pPr lvl="1"/>
            <a:r>
              <a:rPr lang="en-GB" sz="1400" dirty="0"/>
              <a:t>High quality </a:t>
            </a:r>
            <a:r>
              <a:rPr lang="en-GB" sz="1400" i="1" dirty="0"/>
              <a:t>coherent, direct, safe, comfortable </a:t>
            </a:r>
            <a:r>
              <a:rPr lang="en-GB" sz="1400" dirty="0"/>
              <a:t>and </a:t>
            </a:r>
            <a:r>
              <a:rPr lang="en-GB" sz="1400" i="1" dirty="0"/>
              <a:t>attractive</a:t>
            </a:r>
            <a:r>
              <a:rPr lang="en-GB" sz="1400" dirty="0"/>
              <a:t> routes</a:t>
            </a:r>
          </a:p>
          <a:p>
            <a:pPr lvl="1"/>
            <a:r>
              <a:rPr lang="en-GB" sz="1400" dirty="0"/>
              <a:t>Prioritised plan with a network to show where infrastructure should go</a:t>
            </a:r>
          </a:p>
          <a:p>
            <a:pPr lvl="1"/>
            <a:r>
              <a:rPr lang="en-GB" sz="1400" dirty="0"/>
              <a:t>Network of corridors to submit for funding opportunities</a:t>
            </a:r>
          </a:p>
          <a:p>
            <a:pPr lvl="1"/>
            <a:endParaRPr lang="en-GB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Local Cycling and Walking Infrastructure Plan</a:t>
            </a:r>
          </a:p>
        </p:txBody>
      </p:sp>
    </p:spTree>
    <p:extLst>
      <p:ext uri="{BB962C8B-B14F-4D97-AF65-F5344CB8AC3E}">
        <p14:creationId xmlns:p14="http://schemas.microsoft.com/office/powerpoint/2010/main" val="21642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F12DE-A22D-E23D-496E-E566A10E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Bishop's Cleeve LCWIP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Cam &amp; Dursley LCWIP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Central Severn Vale LCWIP (Cheltenham and Gloucester)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Cirencester LCWIP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Countywide Cycling Infrastructure Plan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Newent LCWIP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Stroud LCWIP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+mj-lt"/>
              </a:rPr>
              <a:t>Tewkesbury LCWIP V2. 2024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8F43E-A238-28A1-770A-30A8B207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Gloucestershire LCWIPs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6F0E7-6F3D-F9D8-9051-EBC2943DD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www.gloucestershire.gov.uk/lcwip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10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AA7E9-E1EE-4E93-6594-88BD6779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482" y="-87"/>
            <a:ext cx="6161518" cy="5143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BC6E0-C25E-EDF2-B93A-B14530E3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15999"/>
            <a:ext cx="2371458" cy="126242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LCWIP </a:t>
            </a:r>
            <a:br>
              <a:rPr lang="en-GB" dirty="0"/>
            </a:br>
            <a:r>
              <a:rPr lang="en-GB" dirty="0"/>
              <a:t>networks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29B1E-51D8-DCD6-BF91-64E156DB0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13"/>
          <a:stretch/>
        </p:blipFill>
        <p:spPr>
          <a:xfrm>
            <a:off x="188010" y="4435266"/>
            <a:ext cx="2792045" cy="69617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90B44F-D75E-754F-6EF7-B88177511F6A}"/>
              </a:ext>
            </a:extLst>
          </p:cNvPr>
          <p:cNvSpPr txBox="1">
            <a:spLocks/>
          </p:cNvSpPr>
          <p:nvPr/>
        </p:nvSpPr>
        <p:spPr>
          <a:xfrm>
            <a:off x="457201" y="1478422"/>
            <a:ext cx="2525281" cy="10933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4"/>
              </a:rPr>
              <a:t>www.gloucestershire.gov.uk/lcwip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06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A4285-2F55-DF66-D19A-E0DF7A156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51EF9E-1566-80ED-83CF-09C53CFFA27A}"/>
              </a:ext>
            </a:extLst>
          </p:cNvPr>
          <p:cNvSpPr txBox="1">
            <a:spLocks/>
          </p:cNvSpPr>
          <p:nvPr/>
        </p:nvSpPr>
        <p:spPr>
          <a:xfrm>
            <a:off x="457199" y="216000"/>
            <a:ext cx="6644356" cy="14931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does an LCWIP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E6A9C-0FF8-F158-E481-F37A87EDDBDF}"/>
              </a:ext>
            </a:extLst>
          </p:cNvPr>
          <p:cNvSpPr txBox="1"/>
          <p:nvPr/>
        </p:nvSpPr>
        <p:spPr>
          <a:xfrm>
            <a:off x="555477" y="819514"/>
            <a:ext cx="804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LCWIP sets </a:t>
            </a:r>
            <a:r>
              <a:rPr lang="en-GB" b="1" dirty="0"/>
              <a:t>the strategy to delivery infrastructure </a:t>
            </a:r>
            <a:r>
              <a:rPr lang="en-GB" dirty="0"/>
              <a:t>and allows us to </a:t>
            </a:r>
            <a:r>
              <a:rPr lang="en-GB" b="1" dirty="0"/>
              <a:t>bid for funding opportunities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773BC1-A91E-BAE3-15D4-E44C9F94FA37}"/>
              </a:ext>
            </a:extLst>
          </p:cNvPr>
          <p:cNvGrpSpPr/>
          <p:nvPr/>
        </p:nvGrpSpPr>
        <p:grpSpPr>
          <a:xfrm>
            <a:off x="645207" y="1591738"/>
            <a:ext cx="7617565" cy="2715338"/>
            <a:chOff x="645207" y="1591738"/>
            <a:chExt cx="7617565" cy="271533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BCDCDFB-70DB-2DCB-7E07-F269C1C976B9}"/>
                </a:ext>
              </a:extLst>
            </p:cNvPr>
            <p:cNvCxnSpPr>
              <a:cxnSpLocks/>
              <a:stCxn id="5" idx="1"/>
              <a:endCxn id="2" idx="1"/>
            </p:cNvCxnSpPr>
            <p:nvPr/>
          </p:nvCxnSpPr>
          <p:spPr>
            <a:xfrm flipH="1" flipV="1">
              <a:off x="645207" y="2562573"/>
              <a:ext cx="1469879" cy="9808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B0E77-42F9-6151-7862-73D82AAFC397}"/>
                </a:ext>
              </a:extLst>
            </p:cNvPr>
            <p:cNvSpPr txBox="1"/>
            <p:nvPr/>
          </p:nvSpPr>
          <p:spPr>
            <a:xfrm>
              <a:off x="645207" y="2100908"/>
              <a:ext cx="1290415" cy="923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Local Transport Plan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9F300C-5F1E-3722-34F9-7F2680441CB1}"/>
                </a:ext>
              </a:extLst>
            </p:cNvPr>
            <p:cNvSpPr txBox="1"/>
            <p:nvPr/>
          </p:nvSpPr>
          <p:spPr>
            <a:xfrm>
              <a:off x="2115086" y="2387715"/>
              <a:ext cx="129041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LCWIP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710100-CB69-F05E-0CEB-A197ED2F2FA9}"/>
                </a:ext>
              </a:extLst>
            </p:cNvPr>
            <p:cNvSpPr txBox="1"/>
            <p:nvPr/>
          </p:nvSpPr>
          <p:spPr>
            <a:xfrm>
              <a:off x="3059393" y="1695506"/>
              <a:ext cx="23244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Network Development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C95345-F950-6594-D28C-068EA6196CEE}"/>
                </a:ext>
              </a:extLst>
            </p:cNvPr>
            <p:cNvSpPr txBox="1"/>
            <p:nvPr/>
          </p:nvSpPr>
          <p:spPr>
            <a:xfrm>
              <a:off x="3059392" y="2162387"/>
              <a:ext cx="23244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Consultation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42CD2E-1AFD-1882-916E-40A39B51725A}"/>
                </a:ext>
              </a:extLst>
            </p:cNvPr>
            <p:cNvSpPr txBox="1"/>
            <p:nvPr/>
          </p:nvSpPr>
          <p:spPr>
            <a:xfrm>
              <a:off x="3059393" y="2629268"/>
              <a:ext cx="23244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Prioritised corridors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87B919-313A-317C-BCDE-7A037B451F20}"/>
                </a:ext>
              </a:extLst>
            </p:cNvPr>
            <p:cNvSpPr txBox="1"/>
            <p:nvPr/>
          </p:nvSpPr>
          <p:spPr>
            <a:xfrm>
              <a:off x="3059393" y="3096149"/>
              <a:ext cx="23244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Funding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50AA8-D37A-941B-E20C-B2A88879F85F}"/>
                </a:ext>
              </a:extLst>
            </p:cNvPr>
            <p:cNvSpPr txBox="1"/>
            <p:nvPr/>
          </p:nvSpPr>
          <p:spPr>
            <a:xfrm>
              <a:off x="5742772" y="2432513"/>
              <a:ext cx="25200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Scheme design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E8ED8A-FAB9-E5B3-E357-825876374EE4}"/>
                </a:ext>
              </a:extLst>
            </p:cNvPr>
            <p:cNvSpPr txBox="1"/>
            <p:nvPr/>
          </p:nvSpPr>
          <p:spPr>
            <a:xfrm>
              <a:off x="5742771" y="2899394"/>
              <a:ext cx="25200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Infrastructure delivery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0A5632-B8E6-B3DA-ABF5-6E9EBD9EDF72}"/>
                </a:ext>
              </a:extLst>
            </p:cNvPr>
            <p:cNvSpPr txBox="1"/>
            <p:nvPr/>
          </p:nvSpPr>
          <p:spPr>
            <a:xfrm>
              <a:off x="5742772" y="3366275"/>
              <a:ext cx="25200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Behaviour change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4D04DC-D38C-C11D-CFAD-6F6532998E46}"/>
                </a:ext>
              </a:extLst>
            </p:cNvPr>
            <p:cNvSpPr txBox="1"/>
            <p:nvPr/>
          </p:nvSpPr>
          <p:spPr>
            <a:xfrm>
              <a:off x="5742772" y="3833156"/>
              <a:ext cx="25200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ln w="0"/>
                  <a:solidFill>
                    <a:schemeClr val="tx1"/>
                  </a:solidFill>
                </a:rPr>
                <a:t>Active travel promotion</a:t>
              </a: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1D3A7D97-42F7-5CA3-F4AB-969916F83035}"/>
                </a:ext>
              </a:extLst>
            </p:cNvPr>
            <p:cNvSpPr/>
            <p:nvPr/>
          </p:nvSpPr>
          <p:spPr>
            <a:xfrm>
              <a:off x="5469305" y="2347053"/>
              <a:ext cx="170916" cy="19600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388828-311E-4A30-C5C7-6C9241BBB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1504" y="3327065"/>
              <a:ext cx="1355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E900FA06-2E3E-7A67-8393-A0C96B89B00F}"/>
                </a:ext>
              </a:extLst>
            </p:cNvPr>
            <p:cNvSpPr/>
            <p:nvPr/>
          </p:nvSpPr>
          <p:spPr>
            <a:xfrm>
              <a:off x="2956841" y="1591738"/>
              <a:ext cx="170916" cy="19600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185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B5350-6748-3B66-D10A-4D005BDB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83EE99-20E8-89EF-C7D0-E039D630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487CE-DCDB-8A75-B827-2A234C44D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www.gloucestershire.govuk/cycling</a:t>
            </a:r>
            <a:r>
              <a:rPr lang="en-GB" dirty="0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C142C-1195-B0D4-8E07-990175BCEFC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54C6D9-47C6-5211-9534-C49EDA62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7" y="1416288"/>
            <a:ext cx="5372790" cy="2990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5902CD-7307-08C6-8B51-FD6C108847DD}"/>
              </a:ext>
            </a:extLst>
          </p:cNvPr>
          <p:cNvSpPr txBox="1"/>
          <p:nvPr/>
        </p:nvSpPr>
        <p:spPr>
          <a:xfrm>
            <a:off x="5575132" y="2453936"/>
            <a:ext cx="2883068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r>
              <a:rPr lang="en-GB" dirty="0">
                <a:ln w="0"/>
                <a:solidFill>
                  <a:schemeClr val="tx1"/>
                </a:solidFill>
                <a:effectLst/>
              </a:rPr>
              <a:t>Sarah Williams</a:t>
            </a:r>
          </a:p>
          <a:p>
            <a:endParaRPr lang="en-GB" b="1" dirty="0">
              <a:ln w="0"/>
              <a:solidFill>
                <a:schemeClr val="tx1"/>
              </a:solidFill>
              <a:effectLst/>
            </a:endParaRPr>
          </a:p>
          <a:p>
            <a:r>
              <a:rPr lang="en-GB" b="1" dirty="0">
                <a:ln w="0"/>
                <a:solidFill>
                  <a:schemeClr val="tx1"/>
                </a:solidFill>
                <a:effectLst/>
              </a:rPr>
              <a:t>Transport Planning</a:t>
            </a:r>
          </a:p>
          <a:p>
            <a:r>
              <a:rPr lang="en-GB" dirty="0">
                <a:ln w="0"/>
                <a:solidFill>
                  <a:schemeClr val="tx1"/>
                </a:solidFill>
                <a:effectLst/>
              </a:rPr>
              <a:t>01452 42 6793</a:t>
            </a:r>
          </a:p>
          <a:p>
            <a:r>
              <a:rPr lang="en-GB" dirty="0">
                <a:ln w="0"/>
                <a:solidFill>
                  <a:schemeClr val="tx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ltp@gloucestershire.gov.uk</a:t>
            </a:r>
            <a:r>
              <a:rPr lang="en-GB" dirty="0">
                <a:ln w="0"/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824696"/>
      </p:ext>
    </p:extLst>
  </p:cSld>
  <p:clrMapOvr>
    <a:masterClrMapping/>
  </p:clrMapOvr>
</p:sld>
</file>

<file path=ppt/theme/theme1.xml><?xml version="1.0" encoding="utf-8"?>
<a:theme xmlns:a="http://schemas.openxmlformats.org/drawingml/2006/main" name="gcc-powerpoint-template">
  <a:themeElements>
    <a:clrScheme name="GCC">
      <a:dk1>
        <a:srgbClr val="0A387A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CC">
    <a:dk1>
      <a:srgbClr val="0A387A"/>
    </a:dk1>
    <a:lt1>
      <a:sysClr val="window" lastClr="FFFFFF"/>
    </a:lt1>
    <a:dk2>
      <a:srgbClr val="000000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B0F0"/>
    </a:hlink>
    <a:folHlink>
      <a:srgbClr val="00B0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dc966fa-4138-4b9c-b0e4-0cfe5a192035" ContentTypeId="0x0101" PreviousValue="false" LastSyncTimeStamp="2024-05-07T13:17:59.807Z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e792c2-f0c3-4382-ae62-36c69d0a181c">
      <Terms xmlns="http://schemas.microsoft.com/office/infopath/2007/PartnerControls"/>
    </lcf76f155ced4ddcb4097134ff3c332f>
    <TaxCatchAll xmlns="6e9f3c0e-8042-43b9-aac5-a1c034ecb66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98DB13EF2A247B36E335672C8F4F3" ma:contentTypeVersion="15" ma:contentTypeDescription="Create a new document." ma:contentTypeScope="" ma:versionID="a452d6f4f27a3a2aac341c44f12b3d91">
  <xsd:schema xmlns:xsd="http://www.w3.org/2001/XMLSchema" xmlns:xs="http://www.w3.org/2001/XMLSchema" xmlns:p="http://schemas.microsoft.com/office/2006/metadata/properties" xmlns:ns2="23e792c2-f0c3-4382-ae62-36c69d0a181c" xmlns:ns3="6e9f3c0e-8042-43b9-aac5-a1c034ecb666" targetNamespace="http://schemas.microsoft.com/office/2006/metadata/properties" ma:root="true" ma:fieldsID="57279ea1cf893a6d5da75fa4c51a6ec5" ns2:_="" ns3:_="">
    <xsd:import namespace="23e792c2-f0c3-4382-ae62-36c69d0a181c"/>
    <xsd:import namespace="6e9f3c0e-8042-43b9-aac5-a1c034ecb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792c2-f0c3-4382-ae62-36c69d0a1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dc966fa-4138-4b9c-b0e4-0cfe5a192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f3c0e-8042-43b9-aac5-a1c034ecb66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6bad681-40d3-4073-b2fa-e402e130b48c}" ma:internalName="TaxCatchAll" ma:showField="CatchAllData" ma:web="6e9f3c0e-8042-43b9-aac5-a1c034ecb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B5ABA-8FA3-4ED9-8874-E1CFCCB1F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B9A75-EB62-40B3-A767-F202FB78797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FF80698-459F-4DBA-887B-5520919CFE0D}">
  <ds:schemaRefs>
    <ds:schemaRef ds:uri="http://purl.org/dc/elements/1.1/"/>
    <ds:schemaRef ds:uri="a17b5533-9ec6-4262-8943-6d6d6a060751"/>
    <ds:schemaRef ds:uri="http://purl.org/dc/dcmitype/"/>
    <ds:schemaRef ds:uri="2734467c-20a8-4b2b-ba8c-6b0587a06906"/>
    <ds:schemaRef ds:uri="http://schemas.microsoft.com/office/2006/documentManagement/types"/>
    <ds:schemaRef ds:uri="http://www.w3.org/XML/1998/namespace"/>
    <ds:schemaRef ds:uri="07cb0ae7-4148-4484-a5b9-1e8e812e7102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23e792c2-f0c3-4382-ae62-36c69d0a181c"/>
    <ds:schemaRef ds:uri="6e9f3c0e-8042-43b9-aac5-a1c034ecb666"/>
  </ds:schemaRefs>
</ds:datastoreItem>
</file>

<file path=customXml/itemProps4.xml><?xml version="1.0" encoding="utf-8"?>
<ds:datastoreItem xmlns:ds="http://schemas.openxmlformats.org/officeDocument/2006/customXml" ds:itemID="{1CCCA19A-B8BD-49F5-AE97-854F2B87C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792c2-f0c3-4382-ae62-36c69d0a181c"/>
    <ds:schemaRef ds:uri="6e9f3c0e-8042-43b9-aac5-a1c034ecb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237</Words>
  <Application>Microsoft Office PowerPoint</Application>
  <PresentationFormat>On-screen Show (16:9)</PresentationFormat>
  <Paragraphs>49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gcc-powerpoint-template</vt:lpstr>
      <vt:lpstr>Cycling Forum</vt:lpstr>
      <vt:lpstr>What is an LCWIP?</vt:lpstr>
      <vt:lpstr>Gloucestershire LCWIPs</vt:lpstr>
      <vt:lpstr>LCWIP  networks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WILLIAMS, Sarah</cp:lastModifiedBy>
  <cp:revision>3</cp:revision>
  <dcterms:created xsi:type="dcterms:W3CDTF">2024-09-20T11:38:50Z</dcterms:created>
  <dcterms:modified xsi:type="dcterms:W3CDTF">2025-03-18T11:04:36Z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6e00bf64-d2d3-4eea-8408-118ffb07d3db</vt:lpwstr>
  </property>
  <property fmtid="{D5CDD505-2E9C-101B-9397-08002B2CF9AE}" pid="3" name="MediaServiceImageTags">
    <vt:lpwstr/>
  </property>
  <property fmtid="{D5CDD505-2E9C-101B-9397-08002B2CF9AE}" pid="4" name="ContentTypeId">
    <vt:lpwstr>0x010100B8298DB13EF2A247B36E335672C8F4F3</vt:lpwstr>
  </property>
</Properties>
</file>