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6" d="100"/>
          <a:sy n="96" d="100"/>
        </p:scale>
        <p:origin x="6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ES, Luke" userId="eaa4c5c4-f25c-4de4-b576-02a84531a264" providerId="ADAL" clId="{1670B4DC-EF52-4C6E-B4F3-1F9B10FAF6D4}"/>
    <pc:docChg chg="modSld">
      <pc:chgData name="DAVIES, Luke" userId="eaa4c5c4-f25c-4de4-b576-02a84531a264" providerId="ADAL" clId="{1670B4DC-EF52-4C6E-B4F3-1F9B10FAF6D4}" dt="2026-02-24T13:42:34.563" v="3" actId="6549"/>
      <pc:docMkLst>
        <pc:docMk/>
      </pc:docMkLst>
      <pc:sldChg chg="modSp mod">
        <pc:chgData name="DAVIES, Luke" userId="eaa4c5c4-f25c-4de4-b576-02a84531a264" providerId="ADAL" clId="{1670B4DC-EF52-4C6E-B4F3-1F9B10FAF6D4}" dt="2026-02-24T13:42:34.563" v="3" actId="6549"/>
        <pc:sldMkLst>
          <pc:docMk/>
          <pc:sldMk cId="1487077833" sldId="257"/>
        </pc:sldMkLst>
        <pc:spChg chg="mod">
          <ac:chgData name="DAVIES, Luke" userId="eaa4c5c4-f25c-4de4-b576-02a84531a264" providerId="ADAL" clId="{1670B4DC-EF52-4C6E-B4F3-1F9B10FAF6D4}" dt="2026-02-24T13:42:26.107" v="1" actId="6549"/>
          <ac:spMkLst>
            <pc:docMk/>
            <pc:sldMk cId="1487077833" sldId="257"/>
            <ac:spMk id="8" creationId="{D06D42FD-8F7B-27E2-D208-4390ABE081BA}"/>
          </ac:spMkLst>
        </pc:spChg>
        <pc:spChg chg="mod">
          <ac:chgData name="DAVIES, Luke" userId="eaa4c5c4-f25c-4de4-b576-02a84531a264" providerId="ADAL" clId="{1670B4DC-EF52-4C6E-B4F3-1F9B10FAF6D4}" dt="2026-02-24T13:42:22.494" v="0" actId="6549"/>
          <ac:spMkLst>
            <pc:docMk/>
            <pc:sldMk cId="1487077833" sldId="257"/>
            <ac:spMk id="9" creationId="{9CADEBA0-9BDE-0EE0-8F93-EF41FAE5AA26}"/>
          </ac:spMkLst>
        </pc:spChg>
        <pc:spChg chg="mod">
          <ac:chgData name="DAVIES, Luke" userId="eaa4c5c4-f25c-4de4-b576-02a84531a264" providerId="ADAL" clId="{1670B4DC-EF52-4C6E-B4F3-1F9B10FAF6D4}" dt="2026-02-24T13:42:31.536" v="2" actId="6549"/>
          <ac:spMkLst>
            <pc:docMk/>
            <pc:sldMk cId="1487077833" sldId="257"/>
            <ac:spMk id="12" creationId="{1BC03933-062C-BF77-F0DB-40662AFBDFC3}"/>
          </ac:spMkLst>
        </pc:spChg>
        <pc:spChg chg="mod">
          <ac:chgData name="DAVIES, Luke" userId="eaa4c5c4-f25c-4de4-b576-02a84531a264" providerId="ADAL" clId="{1670B4DC-EF52-4C6E-B4F3-1F9B10FAF6D4}" dt="2026-02-24T13:42:34.563" v="3" actId="6549"/>
          <ac:spMkLst>
            <pc:docMk/>
            <pc:sldMk cId="1487077833" sldId="257"/>
            <ac:spMk id="13" creationId="{C7B15DA4-D617-52B1-BAD4-7ADECFB789F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Dark">
    <p:bg>
      <p:bgPr>
        <a:solidFill>
          <a:schemeClr val="tx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624000" y="2736000"/>
            <a:ext cx="10944000" cy="1752600"/>
          </a:xfrm>
        </p:spPr>
        <p:txBody>
          <a:bodyPr>
            <a:normAutofit/>
          </a:bodyPr>
          <a:lstStyle>
            <a:lvl1pPr marL="0" indent="0" algn="l">
              <a:buNone/>
              <a:defRPr sz="2667">
                <a:solidFill>
                  <a:schemeClr val="bg1"/>
                </a:solidFill>
                <a:latin typeface="Arial" panose="020B0604020202020204" pitchFamily="34" charset="0"/>
                <a:cs typeface="Arial" panose="020B0604020202020204"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GB"/>
              <a:t>Secondary information </a:t>
            </a:r>
          </a:p>
          <a:p>
            <a:r>
              <a:rPr lang="en-GB"/>
              <a:t>including author and date 20pt</a:t>
            </a:r>
          </a:p>
        </p:txBody>
      </p:sp>
      <p:sp>
        <p:nvSpPr>
          <p:cNvPr id="11" name="Title 1"/>
          <p:cNvSpPr>
            <a:spLocks noGrp="1"/>
          </p:cNvSpPr>
          <p:nvPr>
            <p:ph type="ctrTitle" hasCustomPrompt="1"/>
          </p:nvPr>
        </p:nvSpPr>
        <p:spPr>
          <a:xfrm>
            <a:off x="624000" y="453601"/>
            <a:ext cx="10944000" cy="960000"/>
          </a:xfrm>
        </p:spPr>
        <p:txBody>
          <a:bodyPr>
            <a:normAutofit/>
          </a:bodyPr>
          <a:lstStyle>
            <a:lvl1pPr algn="l">
              <a:defRPr sz="4267" b="1">
                <a:solidFill>
                  <a:schemeClr val="bg1"/>
                </a:solidFill>
                <a:latin typeface="Arial" panose="020B0604020202020204" pitchFamily="34" charset="0"/>
                <a:cs typeface="Arial" panose="020B0604020202020204" pitchFamily="34" charset="0"/>
              </a:defRPr>
            </a:lvl1pPr>
          </a:lstStyle>
          <a:p>
            <a:r>
              <a:rPr lang="en-GB"/>
              <a:t>Presentation Title Arial Bold 32pt </a:t>
            </a:r>
            <a:endParaRPr lang="en-US"/>
          </a:p>
        </p:txBody>
      </p:sp>
      <p:sp>
        <p:nvSpPr>
          <p:cNvPr id="12" name="Text Placeholder 9"/>
          <p:cNvSpPr>
            <a:spLocks noGrp="1"/>
          </p:cNvSpPr>
          <p:nvPr>
            <p:ph type="body" sz="quarter" idx="13" hasCustomPrompt="1"/>
          </p:nvPr>
        </p:nvSpPr>
        <p:spPr>
          <a:xfrm>
            <a:off x="624418" y="1413601"/>
            <a:ext cx="10943167" cy="960000"/>
          </a:xfrm>
        </p:spPr>
        <p:txBody>
          <a:bodyPr>
            <a:normAutofit/>
          </a:bodyPr>
          <a:lstStyle>
            <a:lvl1pPr marL="0" indent="0">
              <a:buNone/>
              <a:defRPr sz="4267">
                <a:solidFill>
                  <a:schemeClr val="bg1"/>
                </a:solidFill>
              </a:defRPr>
            </a:lvl1pPr>
            <a:lvl5pPr marL="2438339" indent="0">
              <a:buNone/>
              <a:defRPr>
                <a:solidFill>
                  <a:schemeClr val="bg1"/>
                </a:solidFill>
              </a:defRPr>
            </a:lvl5pPr>
          </a:lstStyle>
          <a:p>
            <a:pPr lvl="0"/>
            <a:r>
              <a:rPr lang="en-US"/>
              <a:t>Subheading Arial Regular 32pt</a:t>
            </a:r>
          </a:p>
        </p:txBody>
      </p:sp>
    </p:spTree>
    <p:extLst>
      <p:ext uri="{BB962C8B-B14F-4D97-AF65-F5344CB8AC3E}">
        <p14:creationId xmlns:p14="http://schemas.microsoft.com/office/powerpoint/2010/main" val="3670211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Ligh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624000" y="453601"/>
            <a:ext cx="10944000" cy="960000"/>
          </a:xfrm>
        </p:spPr>
        <p:txBody>
          <a:bodyPr>
            <a:normAutofit/>
          </a:bodyPr>
          <a:lstStyle>
            <a:lvl1pPr algn="l">
              <a:defRPr sz="4267" b="1">
                <a:solidFill>
                  <a:schemeClr val="tx1"/>
                </a:solidFill>
                <a:latin typeface="Arial" panose="020B0604020202020204" pitchFamily="34" charset="0"/>
                <a:cs typeface="Arial" panose="020B0604020202020204" pitchFamily="34" charset="0"/>
              </a:defRPr>
            </a:lvl1pPr>
          </a:lstStyle>
          <a:p>
            <a:r>
              <a:rPr lang="en-GB"/>
              <a:t>Presentation Title Arial Bold 32pt </a:t>
            </a:r>
            <a:endParaRPr lang="en-US"/>
          </a:p>
        </p:txBody>
      </p:sp>
      <p:sp>
        <p:nvSpPr>
          <p:cNvPr id="7" name="Subtitle 2"/>
          <p:cNvSpPr>
            <a:spLocks noGrp="1"/>
          </p:cNvSpPr>
          <p:nvPr>
            <p:ph type="subTitle" idx="1" hasCustomPrompt="1"/>
          </p:nvPr>
        </p:nvSpPr>
        <p:spPr>
          <a:xfrm>
            <a:off x="624000" y="2736000"/>
            <a:ext cx="10944000" cy="1752600"/>
          </a:xfrm>
        </p:spPr>
        <p:txBody>
          <a:bodyPr>
            <a:normAutofit/>
          </a:bodyPr>
          <a:lstStyle>
            <a:lvl1pPr marL="0" indent="0" algn="l">
              <a:buNone/>
              <a:defRPr sz="2667">
                <a:solidFill>
                  <a:schemeClr val="tx1"/>
                </a:solidFill>
                <a:latin typeface="Arial" panose="020B0604020202020204" pitchFamily="34" charset="0"/>
                <a:cs typeface="Arial" panose="020B0604020202020204"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GB"/>
              <a:t>Secondary information </a:t>
            </a:r>
          </a:p>
          <a:p>
            <a:r>
              <a:rPr lang="en-GB"/>
              <a:t>including author and date 24pt</a:t>
            </a:r>
          </a:p>
        </p:txBody>
      </p:sp>
      <p:sp>
        <p:nvSpPr>
          <p:cNvPr id="16" name="Text Placeholder 9"/>
          <p:cNvSpPr>
            <a:spLocks noGrp="1"/>
          </p:cNvSpPr>
          <p:nvPr>
            <p:ph type="body" sz="quarter" idx="13" hasCustomPrompt="1"/>
          </p:nvPr>
        </p:nvSpPr>
        <p:spPr>
          <a:xfrm>
            <a:off x="624417" y="1413601"/>
            <a:ext cx="10943167" cy="960000"/>
          </a:xfrm>
        </p:spPr>
        <p:txBody>
          <a:bodyPr>
            <a:normAutofit/>
          </a:bodyPr>
          <a:lstStyle>
            <a:lvl1pPr marL="0" indent="0">
              <a:buNone/>
              <a:defRPr sz="4267">
                <a:solidFill>
                  <a:schemeClr val="tx1"/>
                </a:solidFill>
              </a:defRPr>
            </a:lvl1pPr>
            <a:lvl5pPr marL="2438339" indent="0">
              <a:buNone/>
              <a:defRPr>
                <a:solidFill>
                  <a:schemeClr val="bg1"/>
                </a:solidFill>
              </a:defRPr>
            </a:lvl5pPr>
          </a:lstStyle>
          <a:p>
            <a:pPr lvl="0"/>
            <a:r>
              <a:rPr lang="en-US"/>
              <a:t>Subheading Arial Regular 32pt</a:t>
            </a:r>
          </a:p>
        </p:txBody>
      </p:sp>
    </p:spTree>
    <p:extLst>
      <p:ext uri="{BB962C8B-B14F-4D97-AF65-F5344CB8AC3E}">
        <p14:creationId xmlns:p14="http://schemas.microsoft.com/office/powerpoint/2010/main" val="3093333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88000"/>
            <a:ext cx="10972800" cy="864000"/>
          </a:xfrm>
        </p:spPr>
        <p:txBody>
          <a:bodyPr/>
          <a:lstStyle/>
          <a:p>
            <a:r>
              <a:rPr lang="en-US"/>
              <a:t>Header Arial Bold 32pt</a:t>
            </a:r>
            <a:endParaRPr lang="en-GB"/>
          </a:p>
        </p:txBody>
      </p:sp>
      <p:sp>
        <p:nvSpPr>
          <p:cNvPr id="7" name="Text Placeholder 6"/>
          <p:cNvSpPr>
            <a:spLocks noGrp="1"/>
          </p:cNvSpPr>
          <p:nvPr>
            <p:ph type="body" sz="quarter" idx="13"/>
          </p:nvPr>
        </p:nvSpPr>
        <p:spPr>
          <a:xfrm>
            <a:off x="617010" y="1879218"/>
            <a:ext cx="10957983" cy="40242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10"/>
          <p:cNvSpPr>
            <a:spLocks noGrp="1"/>
          </p:cNvSpPr>
          <p:nvPr>
            <p:ph type="body" sz="quarter" idx="14" hasCustomPrompt="1"/>
          </p:nvPr>
        </p:nvSpPr>
        <p:spPr>
          <a:xfrm>
            <a:off x="617010" y="1202667"/>
            <a:ext cx="10957983" cy="576000"/>
          </a:xfrm>
        </p:spPr>
        <p:txBody>
          <a:bodyPr/>
          <a:lstStyle>
            <a:lvl1pPr marL="0" indent="0">
              <a:buNone/>
              <a:defRPr b="1"/>
            </a:lvl1pPr>
          </a:lstStyle>
          <a:p>
            <a:pPr lvl="0"/>
            <a:r>
              <a:rPr lang="en-US"/>
              <a:t>Subheading Arial Bold 20pt</a:t>
            </a:r>
            <a:endParaRPr lang="en-GB"/>
          </a:p>
        </p:txBody>
      </p:sp>
      <p:sp>
        <p:nvSpPr>
          <p:cNvPr id="12" name="Date Placeholder 3"/>
          <p:cNvSpPr>
            <a:spLocks noGrp="1"/>
          </p:cNvSpPr>
          <p:nvPr>
            <p:ph type="dt" sz="half" idx="2"/>
          </p:nvPr>
        </p:nvSpPr>
        <p:spPr>
          <a:xfrm>
            <a:off x="624002" y="6356351"/>
            <a:ext cx="1645588" cy="365125"/>
          </a:xfrm>
          <a:prstGeom prst="rect">
            <a:avLst/>
          </a:prstGeom>
        </p:spPr>
        <p:txBody>
          <a:bodyPr/>
          <a:lstStyle>
            <a:lvl1pPr>
              <a:defRPr>
                <a:solidFill>
                  <a:schemeClr val="bg1"/>
                </a:solidFill>
              </a:defRPr>
            </a:lvl1pPr>
          </a:lstStyle>
          <a:p>
            <a:fld id="{BBC8C5AE-F791-4DFD-9467-8D8A4EDE4DDF}" type="datetimeFigureOut">
              <a:rPr lang="en-GB" smtClean="0"/>
              <a:t>24/02/2026</a:t>
            </a:fld>
            <a:endParaRPr lang="en-GB"/>
          </a:p>
        </p:txBody>
      </p:sp>
      <p:sp>
        <p:nvSpPr>
          <p:cNvPr id="13" name="Footer Placeholder 4"/>
          <p:cNvSpPr>
            <a:spLocks noGrp="1"/>
          </p:cNvSpPr>
          <p:nvPr>
            <p:ph type="ftr" sz="quarter" idx="3"/>
          </p:nvPr>
        </p:nvSpPr>
        <p:spPr>
          <a:xfrm>
            <a:off x="2508537" y="6356351"/>
            <a:ext cx="3860800" cy="365125"/>
          </a:xfrm>
          <a:prstGeom prst="rect">
            <a:avLst/>
          </a:prstGeom>
        </p:spPr>
        <p:txBody>
          <a:bodyPr/>
          <a:lstStyle>
            <a:lvl1pPr>
              <a:defRPr>
                <a:solidFill>
                  <a:schemeClr val="bg1"/>
                </a:solidFill>
              </a:defRPr>
            </a:lvl1pPr>
          </a:lstStyle>
          <a:p>
            <a:endParaRPr lang="en-GB"/>
          </a:p>
        </p:txBody>
      </p:sp>
      <p:sp>
        <p:nvSpPr>
          <p:cNvPr id="14" name="Slide Number Placeholder 5"/>
          <p:cNvSpPr>
            <a:spLocks noGrp="1"/>
          </p:cNvSpPr>
          <p:nvPr>
            <p:ph type="sldNum" sz="quarter" idx="4"/>
          </p:nvPr>
        </p:nvSpPr>
        <p:spPr>
          <a:xfrm>
            <a:off x="6608287" y="6356351"/>
            <a:ext cx="1672541" cy="365125"/>
          </a:xfrm>
          <a:prstGeom prst="rect">
            <a:avLst/>
          </a:prstGeom>
        </p:spPr>
        <p:txBody>
          <a:bodyPr/>
          <a:lstStyle>
            <a:lvl1pPr>
              <a:defRPr>
                <a:solidFill>
                  <a:schemeClr val="bg1"/>
                </a:solidFill>
              </a:defRPr>
            </a:lvl1pPr>
          </a:lstStyle>
          <a:p>
            <a:fld id="{6F1DC5EA-390B-4B00-B359-153EF417573C}" type="slidenum">
              <a:rPr lang="en-GB" smtClean="0"/>
              <a:t>‹#›</a:t>
            </a:fld>
            <a:endParaRPr lang="en-GB"/>
          </a:p>
        </p:txBody>
      </p:sp>
    </p:spTree>
    <p:extLst>
      <p:ext uri="{BB962C8B-B14F-4D97-AF65-F5344CB8AC3E}">
        <p14:creationId xmlns:p14="http://schemas.microsoft.com/office/powerpoint/2010/main" val="1752322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Other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88385"/>
            <a:ext cx="10972800" cy="3987608"/>
          </a:xfrm>
        </p:spPr>
        <p:txBody>
          <a:bodyPr/>
          <a:lstStyle>
            <a:lvl1pPr marL="0" indent="0">
              <a:buNone/>
              <a:defRPr/>
            </a:lvl1pPr>
          </a:lstStyle>
          <a:p>
            <a:pPr lvl="0"/>
            <a:r>
              <a:rPr lang="en-US"/>
              <a:t>Click to edit Master text styles</a:t>
            </a:r>
          </a:p>
        </p:txBody>
      </p:sp>
      <p:sp>
        <p:nvSpPr>
          <p:cNvPr id="10" name="Date Placeholder 3"/>
          <p:cNvSpPr>
            <a:spLocks noGrp="1"/>
          </p:cNvSpPr>
          <p:nvPr>
            <p:ph type="dt" sz="half" idx="2"/>
          </p:nvPr>
        </p:nvSpPr>
        <p:spPr>
          <a:xfrm>
            <a:off x="624002" y="6356351"/>
            <a:ext cx="1645588" cy="365125"/>
          </a:xfrm>
          <a:prstGeom prst="rect">
            <a:avLst/>
          </a:prstGeom>
        </p:spPr>
        <p:txBody>
          <a:bodyPr/>
          <a:lstStyle>
            <a:lvl1pPr>
              <a:defRPr>
                <a:solidFill>
                  <a:schemeClr val="bg1"/>
                </a:solidFill>
              </a:defRPr>
            </a:lvl1pPr>
          </a:lstStyle>
          <a:p>
            <a:fld id="{BBC8C5AE-F791-4DFD-9467-8D8A4EDE4DDF}" type="datetimeFigureOut">
              <a:rPr lang="en-GB" smtClean="0"/>
              <a:t>24/02/2026</a:t>
            </a:fld>
            <a:endParaRPr lang="en-GB"/>
          </a:p>
        </p:txBody>
      </p:sp>
      <p:sp>
        <p:nvSpPr>
          <p:cNvPr id="11" name="Footer Placeholder 4"/>
          <p:cNvSpPr>
            <a:spLocks noGrp="1"/>
          </p:cNvSpPr>
          <p:nvPr>
            <p:ph type="ftr" sz="quarter" idx="3"/>
          </p:nvPr>
        </p:nvSpPr>
        <p:spPr>
          <a:xfrm>
            <a:off x="2508537" y="6356351"/>
            <a:ext cx="3860800" cy="365125"/>
          </a:xfrm>
          <a:prstGeom prst="rect">
            <a:avLst/>
          </a:prstGeom>
        </p:spPr>
        <p:txBody>
          <a:bodyPr/>
          <a:lstStyle>
            <a:lvl1pPr>
              <a:defRPr>
                <a:solidFill>
                  <a:schemeClr val="bg1"/>
                </a:solidFill>
              </a:defRPr>
            </a:lvl1pPr>
          </a:lstStyle>
          <a:p>
            <a:endParaRPr lang="en-GB"/>
          </a:p>
        </p:txBody>
      </p:sp>
      <p:sp>
        <p:nvSpPr>
          <p:cNvPr id="12" name="Slide Number Placeholder 5"/>
          <p:cNvSpPr>
            <a:spLocks noGrp="1"/>
          </p:cNvSpPr>
          <p:nvPr>
            <p:ph type="sldNum" sz="quarter" idx="4"/>
          </p:nvPr>
        </p:nvSpPr>
        <p:spPr>
          <a:xfrm>
            <a:off x="6608287" y="6356351"/>
            <a:ext cx="1672541" cy="365125"/>
          </a:xfrm>
          <a:prstGeom prst="rect">
            <a:avLst/>
          </a:prstGeom>
        </p:spPr>
        <p:txBody>
          <a:bodyPr/>
          <a:lstStyle>
            <a:lvl1pPr>
              <a:defRPr>
                <a:solidFill>
                  <a:schemeClr val="bg1"/>
                </a:solidFill>
              </a:defRPr>
            </a:lvl1pPr>
          </a:lstStyle>
          <a:p>
            <a:fld id="{6F1DC5EA-390B-4B00-B359-153EF417573C}" type="slidenum">
              <a:rPr lang="en-GB" smtClean="0"/>
              <a:t>‹#›</a:t>
            </a:fld>
            <a:endParaRPr lang="en-GB"/>
          </a:p>
        </p:txBody>
      </p:sp>
      <p:sp>
        <p:nvSpPr>
          <p:cNvPr id="13" name="Title 1"/>
          <p:cNvSpPr>
            <a:spLocks noGrp="1"/>
          </p:cNvSpPr>
          <p:nvPr>
            <p:ph type="title" hasCustomPrompt="1"/>
          </p:nvPr>
        </p:nvSpPr>
        <p:spPr>
          <a:xfrm>
            <a:off x="609600" y="288000"/>
            <a:ext cx="10972800" cy="864000"/>
          </a:xfrm>
        </p:spPr>
        <p:txBody>
          <a:bodyPr/>
          <a:lstStyle/>
          <a:p>
            <a:r>
              <a:rPr lang="en-US"/>
              <a:t>Header Arial Bold 32pt</a:t>
            </a:r>
            <a:endParaRPr lang="en-GB"/>
          </a:p>
        </p:txBody>
      </p:sp>
      <p:sp>
        <p:nvSpPr>
          <p:cNvPr id="14" name="Text Placeholder 10"/>
          <p:cNvSpPr>
            <a:spLocks noGrp="1"/>
          </p:cNvSpPr>
          <p:nvPr>
            <p:ph type="body" sz="quarter" idx="14" hasCustomPrompt="1"/>
          </p:nvPr>
        </p:nvSpPr>
        <p:spPr>
          <a:xfrm>
            <a:off x="617010" y="1202667"/>
            <a:ext cx="10957983" cy="576000"/>
          </a:xfrm>
        </p:spPr>
        <p:txBody>
          <a:bodyPr/>
          <a:lstStyle>
            <a:lvl1pPr marL="0" indent="0">
              <a:buNone/>
              <a:defRPr b="1"/>
            </a:lvl1pPr>
          </a:lstStyle>
          <a:p>
            <a:pPr lvl="0"/>
            <a:r>
              <a:rPr lang="en-US"/>
              <a:t>Subheading Arial Bold 20pt</a:t>
            </a:r>
            <a:endParaRPr lang="en-GB"/>
          </a:p>
        </p:txBody>
      </p:sp>
    </p:spTree>
    <p:extLst>
      <p:ext uri="{BB962C8B-B14F-4D97-AF65-F5344CB8AC3E}">
        <p14:creationId xmlns:p14="http://schemas.microsoft.com/office/powerpoint/2010/main" val="2368001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927199"/>
            <a:ext cx="5384800" cy="3936000"/>
          </a:xfrm>
        </p:spPr>
        <p:txBody>
          <a:bodyPr/>
          <a:lstStyle>
            <a:lvl1pPr marL="0" indent="0">
              <a:buNone/>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p:txBody>
      </p:sp>
      <p:sp>
        <p:nvSpPr>
          <p:cNvPr id="4" name="Content Placeholder 3"/>
          <p:cNvSpPr>
            <a:spLocks noGrp="1"/>
          </p:cNvSpPr>
          <p:nvPr>
            <p:ph sz="half" idx="2"/>
          </p:nvPr>
        </p:nvSpPr>
        <p:spPr>
          <a:xfrm>
            <a:off x="6197600" y="1927199"/>
            <a:ext cx="5384800" cy="3936000"/>
          </a:xfrm>
        </p:spPr>
        <p:txBody>
          <a:bodyPr/>
          <a:lstStyle>
            <a:lvl1pPr marL="0" indent="0">
              <a:buNone/>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p:txBody>
      </p:sp>
      <p:sp>
        <p:nvSpPr>
          <p:cNvPr id="10" name="Date Placeholder 3"/>
          <p:cNvSpPr>
            <a:spLocks noGrp="1"/>
          </p:cNvSpPr>
          <p:nvPr>
            <p:ph type="dt" sz="half" idx="15"/>
          </p:nvPr>
        </p:nvSpPr>
        <p:spPr>
          <a:xfrm>
            <a:off x="624002" y="6356351"/>
            <a:ext cx="1645588" cy="365125"/>
          </a:xfrm>
          <a:prstGeom prst="rect">
            <a:avLst/>
          </a:prstGeom>
        </p:spPr>
        <p:txBody>
          <a:bodyPr/>
          <a:lstStyle>
            <a:lvl1pPr>
              <a:defRPr>
                <a:solidFill>
                  <a:schemeClr val="bg1"/>
                </a:solidFill>
              </a:defRPr>
            </a:lvl1pPr>
          </a:lstStyle>
          <a:p>
            <a:fld id="{BBC8C5AE-F791-4DFD-9467-8D8A4EDE4DDF}" type="datetimeFigureOut">
              <a:rPr lang="en-GB" smtClean="0"/>
              <a:t>24/02/2026</a:t>
            </a:fld>
            <a:endParaRPr lang="en-GB"/>
          </a:p>
        </p:txBody>
      </p:sp>
      <p:sp>
        <p:nvSpPr>
          <p:cNvPr id="11" name="Footer Placeholder 4"/>
          <p:cNvSpPr>
            <a:spLocks noGrp="1"/>
          </p:cNvSpPr>
          <p:nvPr>
            <p:ph type="ftr" sz="quarter" idx="3"/>
          </p:nvPr>
        </p:nvSpPr>
        <p:spPr>
          <a:xfrm>
            <a:off x="2508537" y="6356351"/>
            <a:ext cx="3860800" cy="365125"/>
          </a:xfrm>
          <a:prstGeom prst="rect">
            <a:avLst/>
          </a:prstGeom>
        </p:spPr>
        <p:txBody>
          <a:bodyPr/>
          <a:lstStyle>
            <a:lvl1pPr>
              <a:defRPr>
                <a:solidFill>
                  <a:schemeClr val="bg1"/>
                </a:solidFill>
              </a:defRPr>
            </a:lvl1pPr>
          </a:lstStyle>
          <a:p>
            <a:endParaRPr lang="en-GB"/>
          </a:p>
        </p:txBody>
      </p:sp>
      <p:sp>
        <p:nvSpPr>
          <p:cNvPr id="12" name="Slide Number Placeholder 5"/>
          <p:cNvSpPr>
            <a:spLocks noGrp="1"/>
          </p:cNvSpPr>
          <p:nvPr>
            <p:ph type="sldNum" sz="quarter" idx="4"/>
          </p:nvPr>
        </p:nvSpPr>
        <p:spPr>
          <a:xfrm>
            <a:off x="6608287" y="6356351"/>
            <a:ext cx="1672541" cy="365125"/>
          </a:xfrm>
          <a:prstGeom prst="rect">
            <a:avLst/>
          </a:prstGeom>
        </p:spPr>
        <p:txBody>
          <a:bodyPr/>
          <a:lstStyle>
            <a:lvl1pPr>
              <a:defRPr>
                <a:solidFill>
                  <a:schemeClr val="bg1"/>
                </a:solidFill>
              </a:defRPr>
            </a:lvl1pPr>
          </a:lstStyle>
          <a:p>
            <a:fld id="{6F1DC5EA-390B-4B00-B359-153EF417573C}" type="slidenum">
              <a:rPr lang="en-GB" smtClean="0"/>
              <a:t>‹#›</a:t>
            </a:fld>
            <a:endParaRPr lang="en-GB"/>
          </a:p>
        </p:txBody>
      </p:sp>
      <p:sp>
        <p:nvSpPr>
          <p:cNvPr id="13" name="Title 1"/>
          <p:cNvSpPr>
            <a:spLocks noGrp="1"/>
          </p:cNvSpPr>
          <p:nvPr>
            <p:ph type="title" hasCustomPrompt="1"/>
          </p:nvPr>
        </p:nvSpPr>
        <p:spPr>
          <a:xfrm>
            <a:off x="609600" y="288000"/>
            <a:ext cx="10972800" cy="864000"/>
          </a:xfrm>
        </p:spPr>
        <p:txBody>
          <a:bodyPr/>
          <a:lstStyle/>
          <a:p>
            <a:r>
              <a:rPr lang="en-US"/>
              <a:t>Header Arial Bold 32pt</a:t>
            </a:r>
            <a:endParaRPr lang="en-GB"/>
          </a:p>
        </p:txBody>
      </p:sp>
      <p:sp>
        <p:nvSpPr>
          <p:cNvPr id="14" name="Text Placeholder 10"/>
          <p:cNvSpPr>
            <a:spLocks noGrp="1"/>
          </p:cNvSpPr>
          <p:nvPr>
            <p:ph type="body" sz="quarter" idx="14" hasCustomPrompt="1"/>
          </p:nvPr>
        </p:nvSpPr>
        <p:spPr>
          <a:xfrm>
            <a:off x="617010" y="1202667"/>
            <a:ext cx="10957983" cy="576000"/>
          </a:xfrm>
        </p:spPr>
        <p:txBody>
          <a:bodyPr/>
          <a:lstStyle>
            <a:lvl1pPr marL="0" indent="0">
              <a:buNone/>
              <a:defRPr b="1"/>
            </a:lvl1pPr>
          </a:lstStyle>
          <a:p>
            <a:pPr lvl="0"/>
            <a:r>
              <a:rPr lang="en-US"/>
              <a:t>Subheading Arial Bold 20pt</a:t>
            </a:r>
            <a:endParaRPr lang="en-GB"/>
          </a:p>
        </p:txBody>
      </p:sp>
    </p:spTree>
    <p:extLst>
      <p:ext uri="{BB962C8B-B14F-4D97-AF65-F5344CB8AC3E}">
        <p14:creationId xmlns:p14="http://schemas.microsoft.com/office/powerpoint/2010/main" val="2063358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609600" y="1906720"/>
            <a:ext cx="5386917" cy="2732187"/>
          </a:xfrm>
        </p:spPr>
        <p:txBody>
          <a:bodyPr/>
          <a:lstStyle>
            <a:lvl1pPr marL="0" indent="0">
              <a:buNone/>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p:txBody>
      </p:sp>
      <p:sp>
        <p:nvSpPr>
          <p:cNvPr id="6" name="Content Placeholder 5"/>
          <p:cNvSpPr>
            <a:spLocks noGrp="1"/>
          </p:cNvSpPr>
          <p:nvPr>
            <p:ph sz="quarter" idx="4"/>
          </p:nvPr>
        </p:nvSpPr>
        <p:spPr>
          <a:xfrm>
            <a:off x="6193369" y="1906720"/>
            <a:ext cx="5389033" cy="2732187"/>
          </a:xfrm>
        </p:spPr>
        <p:txBody>
          <a:bodyPr/>
          <a:lstStyle>
            <a:lvl1pPr marL="0" indent="0">
              <a:buNone/>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p:txBody>
      </p:sp>
      <p:sp>
        <p:nvSpPr>
          <p:cNvPr id="16" name="Title 1"/>
          <p:cNvSpPr>
            <a:spLocks noGrp="1"/>
          </p:cNvSpPr>
          <p:nvPr>
            <p:ph type="title" hasCustomPrompt="1"/>
          </p:nvPr>
        </p:nvSpPr>
        <p:spPr>
          <a:xfrm>
            <a:off x="609600" y="288000"/>
            <a:ext cx="10972800" cy="864000"/>
          </a:xfrm>
        </p:spPr>
        <p:txBody>
          <a:bodyPr/>
          <a:lstStyle>
            <a:lvl1pPr>
              <a:defRPr sz="4267"/>
            </a:lvl1pPr>
          </a:lstStyle>
          <a:p>
            <a:r>
              <a:rPr lang="en-US"/>
              <a:t>Header Arial Bold 32pt</a:t>
            </a:r>
            <a:endParaRPr lang="en-GB"/>
          </a:p>
        </p:txBody>
      </p:sp>
      <p:sp>
        <p:nvSpPr>
          <p:cNvPr id="17" name="Text Placeholder 10"/>
          <p:cNvSpPr>
            <a:spLocks noGrp="1"/>
          </p:cNvSpPr>
          <p:nvPr>
            <p:ph type="body" sz="quarter" idx="14" hasCustomPrompt="1"/>
          </p:nvPr>
        </p:nvSpPr>
        <p:spPr>
          <a:xfrm>
            <a:off x="617010" y="1202668"/>
            <a:ext cx="5379508" cy="417977"/>
          </a:xfrm>
        </p:spPr>
        <p:txBody>
          <a:bodyPr/>
          <a:lstStyle>
            <a:lvl1pPr marL="0" indent="0">
              <a:buNone/>
              <a:defRPr b="1"/>
            </a:lvl1pPr>
          </a:lstStyle>
          <a:p>
            <a:pPr lvl="0"/>
            <a:r>
              <a:rPr lang="en-US"/>
              <a:t>Subheading Arial Bold 20pt</a:t>
            </a:r>
            <a:endParaRPr lang="en-GB"/>
          </a:p>
        </p:txBody>
      </p:sp>
      <p:sp>
        <p:nvSpPr>
          <p:cNvPr id="18" name="Text Placeholder 10"/>
          <p:cNvSpPr>
            <a:spLocks noGrp="1"/>
          </p:cNvSpPr>
          <p:nvPr>
            <p:ph type="body" sz="quarter" idx="15" hasCustomPrompt="1"/>
          </p:nvPr>
        </p:nvSpPr>
        <p:spPr>
          <a:xfrm>
            <a:off x="6193369" y="1202668"/>
            <a:ext cx="5379508" cy="417977"/>
          </a:xfrm>
        </p:spPr>
        <p:txBody>
          <a:bodyPr/>
          <a:lstStyle>
            <a:lvl1pPr marL="0" indent="0">
              <a:buNone/>
              <a:defRPr b="1"/>
            </a:lvl1pPr>
          </a:lstStyle>
          <a:p>
            <a:pPr lvl="0"/>
            <a:r>
              <a:rPr lang="en-US"/>
              <a:t>Subheading Arial Bold 20pt</a:t>
            </a:r>
            <a:endParaRPr lang="en-GB"/>
          </a:p>
        </p:txBody>
      </p:sp>
    </p:spTree>
    <p:extLst>
      <p:ext uri="{BB962C8B-B14F-4D97-AF65-F5344CB8AC3E}">
        <p14:creationId xmlns:p14="http://schemas.microsoft.com/office/powerpoint/2010/main" val="418422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Date Placeholder 3"/>
          <p:cNvSpPr>
            <a:spLocks noGrp="1"/>
          </p:cNvSpPr>
          <p:nvPr>
            <p:ph type="dt" sz="half" idx="2"/>
          </p:nvPr>
        </p:nvSpPr>
        <p:spPr>
          <a:xfrm>
            <a:off x="624002" y="6356351"/>
            <a:ext cx="1645588" cy="365125"/>
          </a:xfrm>
          <a:prstGeom prst="rect">
            <a:avLst/>
          </a:prstGeom>
        </p:spPr>
        <p:txBody>
          <a:bodyPr/>
          <a:lstStyle>
            <a:lvl1pPr>
              <a:defRPr>
                <a:solidFill>
                  <a:schemeClr val="bg1"/>
                </a:solidFill>
              </a:defRPr>
            </a:lvl1pPr>
          </a:lstStyle>
          <a:p>
            <a:fld id="{BBC8C5AE-F791-4DFD-9467-8D8A4EDE4DDF}" type="datetimeFigureOut">
              <a:rPr lang="en-GB" smtClean="0"/>
              <a:t>24/02/2026</a:t>
            </a:fld>
            <a:endParaRPr lang="en-GB"/>
          </a:p>
        </p:txBody>
      </p:sp>
      <p:sp>
        <p:nvSpPr>
          <p:cNvPr id="7" name="Footer Placeholder 4"/>
          <p:cNvSpPr>
            <a:spLocks noGrp="1"/>
          </p:cNvSpPr>
          <p:nvPr>
            <p:ph type="ftr" sz="quarter" idx="3"/>
          </p:nvPr>
        </p:nvSpPr>
        <p:spPr>
          <a:xfrm>
            <a:off x="2508537" y="6356351"/>
            <a:ext cx="3860800" cy="365125"/>
          </a:xfrm>
          <a:prstGeom prst="rect">
            <a:avLst/>
          </a:prstGeom>
        </p:spPr>
        <p:txBody>
          <a:bodyPr/>
          <a:lstStyle>
            <a:lvl1pPr>
              <a:defRPr>
                <a:solidFill>
                  <a:schemeClr val="bg1"/>
                </a:solidFill>
              </a:defRPr>
            </a:lvl1pPr>
          </a:lstStyle>
          <a:p>
            <a:endParaRPr lang="en-GB"/>
          </a:p>
        </p:txBody>
      </p:sp>
      <p:sp>
        <p:nvSpPr>
          <p:cNvPr id="8" name="Slide Number Placeholder 5"/>
          <p:cNvSpPr>
            <a:spLocks noGrp="1"/>
          </p:cNvSpPr>
          <p:nvPr>
            <p:ph type="sldNum" sz="quarter" idx="4"/>
          </p:nvPr>
        </p:nvSpPr>
        <p:spPr>
          <a:xfrm>
            <a:off x="6608287" y="6356351"/>
            <a:ext cx="1672541" cy="365125"/>
          </a:xfrm>
          <a:prstGeom prst="rect">
            <a:avLst/>
          </a:prstGeom>
        </p:spPr>
        <p:txBody>
          <a:bodyPr/>
          <a:lstStyle>
            <a:lvl1pPr>
              <a:defRPr>
                <a:solidFill>
                  <a:schemeClr val="bg1"/>
                </a:solidFill>
              </a:defRPr>
            </a:lvl1pPr>
          </a:lstStyle>
          <a:p>
            <a:fld id="{6F1DC5EA-390B-4B00-B359-153EF417573C}" type="slidenum">
              <a:rPr lang="en-GB" smtClean="0"/>
              <a:t>‹#›</a:t>
            </a:fld>
            <a:endParaRPr lang="en-GB"/>
          </a:p>
        </p:txBody>
      </p:sp>
      <p:sp>
        <p:nvSpPr>
          <p:cNvPr id="9" name="Title 1"/>
          <p:cNvSpPr>
            <a:spLocks noGrp="1"/>
          </p:cNvSpPr>
          <p:nvPr>
            <p:ph type="title" hasCustomPrompt="1"/>
          </p:nvPr>
        </p:nvSpPr>
        <p:spPr>
          <a:xfrm>
            <a:off x="609600" y="288000"/>
            <a:ext cx="10972800" cy="864000"/>
          </a:xfrm>
        </p:spPr>
        <p:txBody>
          <a:bodyPr/>
          <a:lstStyle/>
          <a:p>
            <a:r>
              <a:rPr lang="en-US"/>
              <a:t>Header Arial Bold 32pt</a:t>
            </a:r>
            <a:endParaRPr lang="en-GB"/>
          </a:p>
        </p:txBody>
      </p:sp>
    </p:spTree>
    <p:extLst>
      <p:ext uri="{BB962C8B-B14F-4D97-AF65-F5344CB8AC3E}">
        <p14:creationId xmlns:p14="http://schemas.microsoft.com/office/powerpoint/2010/main" val="4119804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2"/>
          </p:nvPr>
        </p:nvSpPr>
        <p:spPr>
          <a:xfrm>
            <a:off x="624002" y="6356351"/>
            <a:ext cx="1645588" cy="365125"/>
          </a:xfrm>
          <a:prstGeom prst="rect">
            <a:avLst/>
          </a:prstGeom>
        </p:spPr>
        <p:txBody>
          <a:bodyPr/>
          <a:lstStyle>
            <a:lvl1pPr>
              <a:defRPr>
                <a:solidFill>
                  <a:schemeClr val="bg1"/>
                </a:solidFill>
              </a:defRPr>
            </a:lvl1pPr>
          </a:lstStyle>
          <a:p>
            <a:fld id="{BBC8C5AE-F791-4DFD-9467-8D8A4EDE4DDF}" type="datetimeFigureOut">
              <a:rPr lang="en-GB" smtClean="0"/>
              <a:t>24/02/2026</a:t>
            </a:fld>
            <a:endParaRPr lang="en-GB"/>
          </a:p>
        </p:txBody>
      </p:sp>
      <p:sp>
        <p:nvSpPr>
          <p:cNvPr id="6" name="Footer Placeholder 4"/>
          <p:cNvSpPr>
            <a:spLocks noGrp="1"/>
          </p:cNvSpPr>
          <p:nvPr>
            <p:ph type="ftr" sz="quarter" idx="3"/>
          </p:nvPr>
        </p:nvSpPr>
        <p:spPr>
          <a:xfrm>
            <a:off x="2508537" y="6356351"/>
            <a:ext cx="3860800" cy="365125"/>
          </a:xfrm>
          <a:prstGeom prst="rect">
            <a:avLst/>
          </a:prstGeom>
        </p:spPr>
        <p:txBody>
          <a:bodyPr/>
          <a:lstStyle>
            <a:lvl1pPr>
              <a:defRPr>
                <a:solidFill>
                  <a:schemeClr val="bg1"/>
                </a:solidFill>
              </a:defRPr>
            </a:lvl1pPr>
          </a:lstStyle>
          <a:p>
            <a:endParaRPr lang="en-GB"/>
          </a:p>
        </p:txBody>
      </p:sp>
      <p:sp>
        <p:nvSpPr>
          <p:cNvPr id="7" name="Slide Number Placeholder 5"/>
          <p:cNvSpPr>
            <a:spLocks noGrp="1"/>
          </p:cNvSpPr>
          <p:nvPr>
            <p:ph type="sldNum" sz="quarter" idx="4"/>
          </p:nvPr>
        </p:nvSpPr>
        <p:spPr>
          <a:xfrm>
            <a:off x="6608287" y="6356351"/>
            <a:ext cx="1672541" cy="365125"/>
          </a:xfrm>
          <a:prstGeom prst="rect">
            <a:avLst/>
          </a:prstGeom>
        </p:spPr>
        <p:txBody>
          <a:bodyPr/>
          <a:lstStyle>
            <a:lvl1pPr>
              <a:defRPr>
                <a:solidFill>
                  <a:schemeClr val="bg1"/>
                </a:solidFill>
              </a:defRPr>
            </a:lvl1pPr>
          </a:lstStyle>
          <a:p>
            <a:fld id="{6F1DC5EA-390B-4B00-B359-153EF417573C}" type="slidenum">
              <a:rPr lang="en-GB" smtClean="0"/>
              <a:t>‹#›</a:t>
            </a:fld>
            <a:endParaRPr lang="en-GB"/>
          </a:p>
        </p:txBody>
      </p:sp>
    </p:spTree>
    <p:extLst>
      <p:ext uri="{BB962C8B-B14F-4D97-AF65-F5344CB8AC3E}">
        <p14:creationId xmlns:p14="http://schemas.microsoft.com/office/powerpoint/2010/main" val="2951350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AEACF-1567-5A51-0DCA-BC3085DFDBC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1100755-303E-E3B0-03DD-7DF012B6335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9CBE08-9BB5-1D22-F8F2-62023F221F40}"/>
              </a:ext>
            </a:extLst>
          </p:cNvPr>
          <p:cNvSpPr>
            <a:spLocks noGrp="1"/>
          </p:cNvSpPr>
          <p:nvPr>
            <p:ph type="dt" sz="half" idx="10"/>
          </p:nvPr>
        </p:nvSpPr>
        <p:spPr/>
        <p:txBody>
          <a:bodyPr/>
          <a:lstStyle/>
          <a:p>
            <a:fld id="{BBC8C5AE-F791-4DFD-9467-8D8A4EDE4DDF}" type="datetimeFigureOut">
              <a:rPr lang="en-GB" smtClean="0"/>
              <a:t>24/02/2026</a:t>
            </a:fld>
            <a:endParaRPr lang="en-GB"/>
          </a:p>
        </p:txBody>
      </p:sp>
      <p:sp>
        <p:nvSpPr>
          <p:cNvPr id="5" name="Footer Placeholder 4">
            <a:extLst>
              <a:ext uri="{FF2B5EF4-FFF2-40B4-BE49-F238E27FC236}">
                <a16:creationId xmlns:a16="http://schemas.microsoft.com/office/drawing/2014/main" id="{40A3E5E6-4291-C3E6-7485-3DD8D5711A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3401E3B-E13E-2B9B-A997-6F61BB41528E}"/>
              </a:ext>
            </a:extLst>
          </p:cNvPr>
          <p:cNvSpPr>
            <a:spLocks noGrp="1"/>
          </p:cNvSpPr>
          <p:nvPr>
            <p:ph type="sldNum" sz="quarter" idx="12"/>
          </p:nvPr>
        </p:nvSpPr>
        <p:spPr/>
        <p:txBody>
          <a:bodyPr/>
          <a:lstStyle/>
          <a:p>
            <a:fld id="{6F1DC5EA-390B-4B00-B359-153EF417573C}" type="slidenum">
              <a:rPr lang="en-GB" smtClean="0"/>
              <a:t>‹#›</a:t>
            </a:fld>
            <a:endParaRPr lang="en-GB"/>
          </a:p>
        </p:txBody>
      </p:sp>
    </p:spTree>
    <p:extLst>
      <p:ext uri="{BB962C8B-B14F-4D97-AF65-F5344CB8AC3E}">
        <p14:creationId xmlns:p14="http://schemas.microsoft.com/office/powerpoint/2010/main" val="3812126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5881013"/>
            <a:ext cx="12192000" cy="976987"/>
          </a:xfrm>
          <a:prstGeom prst="rect">
            <a:avLst/>
          </a:prstGeom>
          <a:solidFill>
            <a:srgbClr val="0A38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0054A4"/>
              </a:solidFill>
            </a:endParaRPr>
          </a:p>
        </p:txBody>
      </p:sp>
      <p:sp>
        <p:nvSpPr>
          <p:cNvPr id="2" name="Title Placeholder 1"/>
          <p:cNvSpPr>
            <a:spLocks noGrp="1"/>
          </p:cNvSpPr>
          <p:nvPr>
            <p:ph type="title"/>
          </p:nvPr>
        </p:nvSpPr>
        <p:spPr>
          <a:xfrm>
            <a:off x="609600" y="274639"/>
            <a:ext cx="10972800" cy="720000"/>
          </a:xfrm>
          <a:prstGeom prst="rect">
            <a:avLst/>
          </a:prstGeom>
        </p:spPr>
        <p:txBody>
          <a:bodyPr vert="horz" lIns="91440" tIns="45720" rIns="91440" bIns="45720" rtlCol="0" anchor="ctr">
            <a:noAutofit/>
          </a:bodyPr>
          <a:lstStyle/>
          <a:p>
            <a:r>
              <a:rPr lang="en-US"/>
              <a:t>Header Arial Bold 32pt </a:t>
            </a:r>
          </a:p>
        </p:txBody>
      </p:sp>
      <p:sp>
        <p:nvSpPr>
          <p:cNvPr id="3" name="Text Placeholder 2"/>
          <p:cNvSpPr>
            <a:spLocks noGrp="1"/>
          </p:cNvSpPr>
          <p:nvPr>
            <p:ph type="body" idx="1"/>
          </p:nvPr>
        </p:nvSpPr>
        <p:spPr>
          <a:xfrm>
            <a:off x="609600" y="1460263"/>
            <a:ext cx="10972800" cy="3937475"/>
          </a:xfrm>
          <a:prstGeom prst="rect">
            <a:avLst/>
          </a:prstGeom>
        </p:spPr>
        <p:txBody>
          <a:bodyPr vert="horz" lIns="91440" tIns="45720" rIns="91440" bIns="45720" rtlCol="0">
            <a:normAutofit/>
          </a:bodyPr>
          <a:lstStyle/>
          <a:p>
            <a:pPr lvl="0"/>
            <a:r>
              <a:rPr lang="en-GB"/>
              <a:t>Line copy Arial Regular 20pt.</a:t>
            </a:r>
            <a:endParaRPr lang="en-US"/>
          </a:p>
          <a:p>
            <a:pPr lvl="1"/>
            <a:r>
              <a:rPr lang="en-US"/>
              <a:t>Second level</a:t>
            </a:r>
          </a:p>
          <a:p>
            <a:pPr lvl="2"/>
            <a:r>
              <a:rPr lang="en-US"/>
              <a:t>Third level</a:t>
            </a:r>
          </a:p>
          <a:p>
            <a:pPr lvl="3"/>
            <a:r>
              <a:rPr lang="en-US"/>
              <a:t>Fourth level</a:t>
            </a:r>
          </a:p>
          <a:p>
            <a:pPr lvl="4"/>
            <a:r>
              <a:rPr lang="en-US"/>
              <a:t>Fifth level</a:t>
            </a:r>
          </a:p>
        </p:txBody>
      </p:sp>
      <p:pic>
        <p:nvPicPr>
          <p:cNvPr id="5" name="Picture 4"/>
          <p:cNvPicPr>
            <a:picLocks noChangeAspect="1"/>
          </p:cNvPicPr>
          <p:nvPr/>
        </p:nvPicPr>
        <p:blipFill>
          <a:blip r:embed="rId11"/>
          <a:stretch>
            <a:fillRect/>
          </a:stretch>
        </p:blipFill>
        <p:spPr>
          <a:xfrm>
            <a:off x="609601" y="6139891"/>
            <a:ext cx="1727200" cy="443471"/>
          </a:xfrm>
          <a:prstGeom prst="rect">
            <a:avLst/>
          </a:prstGeom>
        </p:spPr>
      </p:pic>
      <p:pic>
        <p:nvPicPr>
          <p:cNvPr id="6" name="Picture 5">
            <a:extLst>
              <a:ext uri="{FF2B5EF4-FFF2-40B4-BE49-F238E27FC236}">
                <a16:creationId xmlns:a16="http://schemas.microsoft.com/office/drawing/2014/main" id="{037DF390-C9AD-94D0-1022-F47F871CE5AC}"/>
              </a:ext>
            </a:extLst>
          </p:cNvPr>
          <p:cNvPicPr>
            <a:picLocks noChangeAspect="1"/>
          </p:cNvPicPr>
          <p:nvPr/>
        </p:nvPicPr>
        <p:blipFill>
          <a:blip r:embed="rId12"/>
          <a:stretch>
            <a:fillRect/>
          </a:stretch>
        </p:blipFill>
        <p:spPr>
          <a:xfrm>
            <a:off x="9027997" y="6133289"/>
            <a:ext cx="2554403" cy="468808"/>
          </a:xfrm>
          <a:prstGeom prst="rect">
            <a:avLst/>
          </a:prstGeom>
        </p:spPr>
      </p:pic>
      <p:pic>
        <p:nvPicPr>
          <p:cNvPr id="9" name="Picture 8">
            <a:extLst>
              <a:ext uri="{FF2B5EF4-FFF2-40B4-BE49-F238E27FC236}">
                <a16:creationId xmlns:a16="http://schemas.microsoft.com/office/drawing/2014/main" id="{57BAE332-F365-783E-A35C-FD760C3F6F8B}"/>
              </a:ext>
            </a:extLst>
          </p:cNvPr>
          <p:cNvPicPr>
            <a:picLocks noChangeAspect="1"/>
          </p:cNvPicPr>
          <p:nvPr/>
        </p:nvPicPr>
        <p:blipFill>
          <a:blip r:embed="rId13"/>
          <a:stretch>
            <a:fillRect/>
          </a:stretch>
        </p:blipFill>
        <p:spPr>
          <a:xfrm>
            <a:off x="2739293" y="6053662"/>
            <a:ext cx="3806092" cy="680215"/>
          </a:xfrm>
          <a:prstGeom prst="rect">
            <a:avLst/>
          </a:prstGeom>
        </p:spPr>
      </p:pic>
    </p:spTree>
    <p:extLst>
      <p:ext uri="{BB962C8B-B14F-4D97-AF65-F5344CB8AC3E}">
        <p14:creationId xmlns:p14="http://schemas.microsoft.com/office/powerpoint/2010/main" val="7241223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70" r:id="rId9"/>
  </p:sldLayoutIdLst>
  <p:txStyles>
    <p:titleStyle>
      <a:lvl1pPr algn="l" defTabSz="609585" rtl="0" eaLnBrk="1" latinLnBrk="0" hangingPunct="1">
        <a:spcBef>
          <a:spcPct val="0"/>
        </a:spcBef>
        <a:buNone/>
        <a:defRPr sz="4267" b="1" kern="1200">
          <a:solidFill>
            <a:schemeClr val="tx1"/>
          </a:solidFill>
          <a:latin typeface="Arial" panose="020B0604020202020204" pitchFamily="34" charset="0"/>
          <a:ea typeface="+mj-ea"/>
          <a:cs typeface="Arial" panose="020B0604020202020204" pitchFamily="34" charset="0"/>
        </a:defRPr>
      </a:lvl1pPr>
    </p:titleStyle>
    <p:bodyStyle>
      <a:lvl1pPr marL="457189" indent="-457189" algn="l" defTabSz="609585" rtl="0" eaLnBrk="1" latinLnBrk="0" hangingPunct="1">
        <a:spcBef>
          <a:spcPct val="20000"/>
        </a:spcBef>
        <a:buFont typeface="Arial"/>
        <a:buChar char="•"/>
        <a:defRPr sz="2667" b="0" kern="1200">
          <a:solidFill>
            <a:schemeClr val="tx1"/>
          </a:solidFill>
          <a:latin typeface="Arial" panose="020B0604020202020204" pitchFamily="34" charset="0"/>
          <a:ea typeface="+mn-ea"/>
          <a:cs typeface="Arial" panose="020B0604020202020204" pitchFamily="34" charset="0"/>
        </a:defRPr>
      </a:lvl1pPr>
      <a:lvl2pPr marL="990575" indent="-380990" algn="l" defTabSz="609585"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523962" indent="-304792" algn="l" defTabSz="609585" rtl="0" eaLnBrk="1" latinLnBrk="0" hangingPunct="1">
        <a:spcBef>
          <a:spcPct val="20000"/>
        </a:spcBef>
        <a:buFont typeface="Arial"/>
        <a:buChar char="•"/>
        <a:defRPr sz="2133" kern="1200">
          <a:solidFill>
            <a:schemeClr val="tx1"/>
          </a:solidFill>
          <a:latin typeface="Arial" panose="020B0604020202020204" pitchFamily="34" charset="0"/>
          <a:ea typeface="+mn-ea"/>
          <a:cs typeface="Arial" panose="020B0604020202020204" pitchFamily="34" charset="0"/>
        </a:defRPr>
      </a:lvl3pPr>
      <a:lvl4pPr marL="2133547" indent="-304792" algn="l" defTabSz="609585" rtl="0" eaLnBrk="1" latinLnBrk="0" hangingPunct="1">
        <a:spcBef>
          <a:spcPct val="20000"/>
        </a:spcBef>
        <a:buFont typeface="Arial" panose="020B0604020202020204" pitchFamily="34" charset="0"/>
        <a:buChar char="•"/>
        <a:defRPr sz="1867" kern="1200">
          <a:solidFill>
            <a:schemeClr val="tx1"/>
          </a:solidFill>
          <a:latin typeface="Arial" panose="020B0604020202020204" pitchFamily="34" charset="0"/>
          <a:ea typeface="+mn-ea"/>
          <a:cs typeface="Arial" panose="020B0604020202020204" pitchFamily="34" charset="0"/>
        </a:defRPr>
      </a:lvl4pPr>
      <a:lvl5pPr marL="2743131" indent="-304792" algn="l" defTabSz="609585" rtl="0" eaLnBrk="1" latinLnBrk="0" hangingPunct="1">
        <a:spcBef>
          <a:spcPct val="200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20099B1-F71E-989C-366A-D74FEF572A2E}"/>
              </a:ext>
            </a:extLst>
          </p:cNvPr>
          <p:cNvSpPr txBox="1"/>
          <p:nvPr/>
        </p:nvSpPr>
        <p:spPr>
          <a:xfrm>
            <a:off x="1" y="0"/>
            <a:ext cx="12191999" cy="369332"/>
          </a:xfrm>
          <a:prstGeom prst="rect">
            <a:avLst/>
          </a:prstGeom>
          <a:noFill/>
        </p:spPr>
        <p:txBody>
          <a:bodyPr wrap="square" rtlCol="0">
            <a:spAutoFit/>
          </a:bodyPr>
          <a:lstStyle/>
          <a:p>
            <a:pPr algn="ctr" defTabSz="457200"/>
            <a:r>
              <a:rPr lang="en-GB">
                <a:solidFill>
                  <a:srgbClr val="0A387A"/>
                </a:solidFill>
                <a:latin typeface="Calibri"/>
              </a:rPr>
              <a:t>Employment and Skills</a:t>
            </a:r>
          </a:p>
        </p:txBody>
      </p:sp>
      <p:sp>
        <p:nvSpPr>
          <p:cNvPr id="6" name="TextBox 5">
            <a:extLst>
              <a:ext uri="{FF2B5EF4-FFF2-40B4-BE49-F238E27FC236}">
                <a16:creationId xmlns:a16="http://schemas.microsoft.com/office/drawing/2014/main" id="{265B4691-82FA-02E0-F69B-B1558372949F}"/>
              </a:ext>
            </a:extLst>
          </p:cNvPr>
          <p:cNvSpPr txBox="1"/>
          <p:nvPr/>
        </p:nvSpPr>
        <p:spPr>
          <a:xfrm>
            <a:off x="0" y="0"/>
            <a:ext cx="2426941" cy="461665"/>
          </a:xfrm>
          <a:prstGeom prst="rect">
            <a:avLst/>
          </a:prstGeom>
          <a:noFill/>
        </p:spPr>
        <p:txBody>
          <a:bodyPr wrap="square" rtlCol="0">
            <a:spAutoFit/>
          </a:bodyPr>
          <a:lstStyle/>
          <a:p>
            <a:pPr defTabSz="457200"/>
            <a:r>
              <a:rPr lang="en-GB" sz="800">
                <a:ln w="0"/>
                <a:solidFill>
                  <a:srgbClr val="4F81BD"/>
                </a:solidFill>
                <a:effectLst>
                  <a:outerShdw blurRad="38100" dist="25400" dir="5400000" algn="ctr" rotWithShape="0">
                    <a:srgbClr val="6E747A">
                      <a:alpha val="43000"/>
                    </a:srgbClr>
                  </a:outerShdw>
                </a:effectLst>
                <a:latin typeface="Calibri"/>
              </a:rPr>
              <a:t>Directorate: Economy, Environment &amp; Infrastructure</a:t>
            </a:r>
          </a:p>
          <a:p>
            <a:pPr defTabSz="457200"/>
            <a:r>
              <a:rPr lang="en-GB" sz="800">
                <a:ln w="0"/>
                <a:solidFill>
                  <a:srgbClr val="4F81BD"/>
                </a:solidFill>
                <a:effectLst>
                  <a:outerShdw blurRad="38100" dist="25400" dir="5400000" algn="ctr" rotWithShape="0">
                    <a:srgbClr val="6E747A">
                      <a:alpha val="43000"/>
                    </a:srgbClr>
                  </a:outerShdw>
                </a:effectLst>
                <a:latin typeface="Calibri"/>
              </a:rPr>
              <a:t>Executive Director: Colin Chick</a:t>
            </a:r>
          </a:p>
          <a:p>
            <a:pPr defTabSz="457200"/>
            <a:r>
              <a:rPr lang="en-GB" sz="800">
                <a:ln w="0"/>
                <a:solidFill>
                  <a:srgbClr val="4F81BD"/>
                </a:solidFill>
                <a:effectLst>
                  <a:outerShdw blurRad="38100" dist="25400" dir="5400000" algn="ctr" rotWithShape="0">
                    <a:srgbClr val="6E747A">
                      <a:alpha val="43000"/>
                    </a:srgbClr>
                  </a:outerShdw>
                </a:effectLst>
                <a:latin typeface="Calibri"/>
              </a:rPr>
              <a:t>Director: David Owen</a:t>
            </a:r>
          </a:p>
        </p:txBody>
      </p:sp>
      <p:sp>
        <p:nvSpPr>
          <p:cNvPr id="7" name="Rectangle 6">
            <a:extLst>
              <a:ext uri="{FF2B5EF4-FFF2-40B4-BE49-F238E27FC236}">
                <a16:creationId xmlns:a16="http://schemas.microsoft.com/office/drawing/2014/main" id="{B18C2F47-D625-E82A-B06A-E0449D2423ED}"/>
              </a:ext>
            </a:extLst>
          </p:cNvPr>
          <p:cNvSpPr/>
          <p:nvPr/>
        </p:nvSpPr>
        <p:spPr>
          <a:xfrm>
            <a:off x="0" y="570641"/>
            <a:ext cx="12192000" cy="543139"/>
          </a:xfrm>
          <a:prstGeom prst="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prstClr val="white"/>
                </a:solidFill>
                <a:effectLst/>
                <a:uLnTx/>
                <a:uFillTx/>
                <a:latin typeface="Calibri"/>
                <a:ea typeface="+mn-ea"/>
                <a:cs typeface="+mn-cs"/>
              </a:rPr>
              <a:t>Vacant Position - Head of Employment and Skills</a:t>
            </a:r>
          </a:p>
        </p:txBody>
      </p:sp>
      <p:sp>
        <p:nvSpPr>
          <p:cNvPr id="9" name="TextBox 8">
            <a:extLst>
              <a:ext uri="{FF2B5EF4-FFF2-40B4-BE49-F238E27FC236}">
                <a16:creationId xmlns:a16="http://schemas.microsoft.com/office/drawing/2014/main" id="{9CADEBA0-9BDE-0EE0-8F93-EF41FAE5AA26}"/>
              </a:ext>
            </a:extLst>
          </p:cNvPr>
          <p:cNvSpPr txBox="1"/>
          <p:nvPr/>
        </p:nvSpPr>
        <p:spPr>
          <a:xfrm>
            <a:off x="-1" y="1222756"/>
            <a:ext cx="3019926" cy="4708981"/>
          </a:xfrm>
          <a:prstGeom prst="rect">
            <a:avLst/>
          </a:prstGeom>
          <a:noFill/>
          <a:ln>
            <a:solidFill>
              <a:srgbClr val="000000"/>
            </a:solidFill>
          </a:ln>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srgbClr val="0A387A"/>
                </a:solidFill>
                <a:effectLst/>
                <a:uLnTx/>
                <a:uFillTx/>
                <a:latin typeface="Calibri"/>
              </a:rPr>
              <a:t>Green Skills	</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en-GB" sz="1100" b="1" i="0" u="none" strike="noStrike" kern="0" cap="none" spc="0" normalizeH="0" baseline="0" noProof="0" dirty="0">
              <a:ln>
                <a:noFill/>
              </a:ln>
              <a:solidFill>
                <a:srgbClr val="0A387A"/>
              </a:solidFill>
              <a:effectLst/>
              <a:uLnTx/>
              <a:uFillTx/>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100" b="0" i="0" u="none" strike="noStrike" kern="0" cap="none" spc="0" normalizeH="0" baseline="0" noProof="0" dirty="0">
                <a:ln>
                  <a:noFill/>
                </a:ln>
                <a:solidFill>
                  <a:srgbClr val="0A387A"/>
                </a:solidFill>
                <a:effectLst/>
                <a:uLnTx/>
                <a:uFillTx/>
                <a:latin typeface="Calibri"/>
              </a:rPr>
              <a:t>Jon Hickman - Coordinator</a:t>
            </a:r>
          </a:p>
          <a:p>
            <a:pPr marL="0" marR="0" lvl="0" indent="0" algn="ctr" defTabSz="457200" eaLnBrk="1" fontAlgn="auto" latinLnBrk="0" hangingPunct="1">
              <a:lnSpc>
                <a:spcPct val="100000"/>
              </a:lnSpc>
              <a:spcBef>
                <a:spcPts val="0"/>
              </a:spcBef>
              <a:spcAft>
                <a:spcPts val="0"/>
              </a:spcAft>
              <a:buClrTx/>
              <a:buSzTx/>
              <a:buFontTx/>
              <a:buNone/>
              <a:tabLst/>
              <a:defRPr/>
            </a:pPr>
            <a:endParaRPr lang="en-GB" sz="11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r>
              <a:rPr lang="en-GB" sz="1200" kern="0" dirty="0">
                <a:solidFill>
                  <a:srgbClr val="0A387A"/>
                </a:solidFill>
                <a:latin typeface="Calibri"/>
              </a:rPr>
              <a:t>Develop a countywide green employment and skills strategy and coordinate the delivery of skills provision</a:t>
            </a:r>
          </a:p>
          <a:p>
            <a:pPr marL="0" marR="0" lvl="0" indent="0" algn="ctr" defTabSz="457200" eaLnBrk="1" fontAlgn="auto" latinLnBrk="0" hangingPunct="1">
              <a:lnSpc>
                <a:spcPct val="100000"/>
              </a:lnSpc>
              <a:spcBef>
                <a:spcPts val="0"/>
              </a:spcBef>
              <a:spcAft>
                <a:spcPts val="0"/>
              </a:spcAft>
              <a:buClrTx/>
              <a:buSzTx/>
              <a:buFontTx/>
              <a:buNone/>
              <a:tabLst/>
              <a:defRPr/>
            </a:pPr>
            <a:endParaRPr lang="en-GB" sz="12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r>
              <a:rPr lang="en-GB" sz="1200" kern="0" dirty="0">
                <a:solidFill>
                  <a:srgbClr val="0A387A"/>
                </a:solidFill>
                <a:latin typeface="Calibri"/>
              </a:rPr>
              <a:t>Work with organisations across the county to ensure needs of Gloucestershire are met </a:t>
            </a:r>
          </a:p>
          <a:p>
            <a:pPr marL="0" marR="0" lvl="0" indent="0" algn="ctr" defTabSz="457200" eaLnBrk="1" fontAlgn="auto" latinLnBrk="0" hangingPunct="1">
              <a:lnSpc>
                <a:spcPct val="100000"/>
              </a:lnSpc>
              <a:spcBef>
                <a:spcPts val="0"/>
              </a:spcBef>
              <a:spcAft>
                <a:spcPts val="0"/>
              </a:spcAft>
              <a:buClrTx/>
              <a:buSzTx/>
              <a:buFontTx/>
              <a:buNone/>
              <a:tabLst/>
              <a:defRPr/>
            </a:pPr>
            <a:endParaRPr lang="en-GB" sz="12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r>
              <a:rPr lang="en-GB" sz="1200" kern="0" dirty="0">
                <a:solidFill>
                  <a:srgbClr val="0A387A"/>
                </a:solidFill>
                <a:latin typeface="Calibri"/>
              </a:rPr>
              <a:t>Collaboration with countywide Climate Change Coordinator to deliver priorities agreed in the Greener Gloucestershire Action Plan </a:t>
            </a:r>
          </a:p>
          <a:p>
            <a:pPr marL="0" marR="0" lvl="0" indent="0" algn="ctr" defTabSz="457200" eaLnBrk="1" fontAlgn="auto" latinLnBrk="0" hangingPunct="1">
              <a:lnSpc>
                <a:spcPct val="100000"/>
              </a:lnSpc>
              <a:spcBef>
                <a:spcPts val="0"/>
              </a:spcBef>
              <a:spcAft>
                <a:spcPts val="0"/>
              </a:spcAft>
              <a:buClrTx/>
              <a:buSzTx/>
              <a:buFontTx/>
              <a:buNone/>
              <a:tabLst/>
              <a:defRPr/>
            </a:pPr>
            <a:endParaRPr lang="en-GB" sz="11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en-GB" sz="1100" b="0" i="0" u="none" strike="noStrike" kern="0" cap="none" spc="0" normalizeH="0" baseline="0" noProof="0" dirty="0">
              <a:ln>
                <a:noFill/>
              </a:ln>
              <a:solidFill>
                <a:srgbClr val="0A387A"/>
              </a:solidFill>
              <a:effectLst/>
              <a:uLnTx/>
              <a:uFillTx/>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lang="en-GB" sz="11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en-GB" sz="1100" b="0" i="0" u="none" strike="noStrike" kern="0" cap="none" spc="0" normalizeH="0" baseline="0" noProof="0" dirty="0">
              <a:ln>
                <a:noFill/>
              </a:ln>
              <a:solidFill>
                <a:srgbClr val="0A387A"/>
              </a:solidFill>
              <a:effectLst/>
              <a:uLnTx/>
              <a:uFillTx/>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lang="en-GB" sz="11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en-GB" sz="1100" b="0" i="0" u="none" strike="noStrike" kern="0" cap="none" spc="0" normalizeH="0" baseline="0" noProof="0" dirty="0">
              <a:ln>
                <a:noFill/>
              </a:ln>
              <a:solidFill>
                <a:srgbClr val="0A387A"/>
              </a:solidFill>
              <a:effectLst/>
              <a:uLnTx/>
              <a:uFillTx/>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lang="en-GB" sz="11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en-GB" sz="1100" b="0" i="0" u="none" strike="noStrike" kern="0" cap="none" spc="0" normalizeH="0" baseline="0" noProof="0" dirty="0">
              <a:ln>
                <a:noFill/>
              </a:ln>
              <a:solidFill>
                <a:srgbClr val="0A387A"/>
              </a:solidFill>
              <a:effectLst/>
              <a:uLnTx/>
              <a:uFillTx/>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lang="en-GB" sz="11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en-GB" sz="1100" b="0" i="0" u="none" strike="noStrike" kern="0" cap="none" spc="0" normalizeH="0" baseline="0" noProof="0" dirty="0">
              <a:ln>
                <a:noFill/>
              </a:ln>
              <a:solidFill>
                <a:srgbClr val="0A387A"/>
              </a:solidFill>
              <a:effectLst/>
              <a:uLnTx/>
              <a:uFillTx/>
              <a:latin typeface="Calibri"/>
            </a:endParaRPr>
          </a:p>
        </p:txBody>
      </p:sp>
      <p:sp>
        <p:nvSpPr>
          <p:cNvPr id="8" name="TextBox 7">
            <a:extLst>
              <a:ext uri="{FF2B5EF4-FFF2-40B4-BE49-F238E27FC236}">
                <a16:creationId xmlns:a16="http://schemas.microsoft.com/office/drawing/2014/main" id="{D06D42FD-8F7B-27E2-D208-4390ABE081BA}"/>
              </a:ext>
            </a:extLst>
          </p:cNvPr>
          <p:cNvSpPr txBox="1"/>
          <p:nvPr/>
        </p:nvSpPr>
        <p:spPr>
          <a:xfrm>
            <a:off x="3201469" y="1222756"/>
            <a:ext cx="2754964" cy="4739759"/>
          </a:xfrm>
          <a:prstGeom prst="rect">
            <a:avLst/>
          </a:prstGeom>
          <a:noFill/>
          <a:ln>
            <a:solidFill>
              <a:srgbClr val="000000"/>
            </a:solidFill>
          </a:ln>
        </p:spPr>
        <p:txBody>
          <a:bodyPr wrap="square" lIns="91440" tIns="45720" rIns="91440" bIns="45720" rtlCol="0" anchor="t">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srgbClr val="0A387A"/>
                </a:solidFill>
                <a:effectLst/>
                <a:uLnTx/>
                <a:uFillTx/>
                <a:latin typeface="Calibri"/>
              </a:rPr>
              <a:t>Adult Education</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en-GB" sz="1100" b="0" i="0" u="none" strike="noStrike" kern="0" cap="none" spc="0" normalizeH="0" baseline="0" noProof="0" dirty="0">
              <a:ln>
                <a:noFill/>
              </a:ln>
              <a:solidFill>
                <a:srgbClr val="0A387A"/>
              </a:solidFill>
              <a:effectLst/>
              <a:uLnTx/>
              <a:uFillTx/>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r>
              <a:rPr lang="en-GB" sz="1100" kern="0" dirty="0">
                <a:solidFill>
                  <a:srgbClr val="0A387A"/>
                </a:solidFill>
                <a:latin typeface="Calibri"/>
              </a:rPr>
              <a:t>Sarah Carne – Head of Adult Education</a:t>
            </a:r>
            <a:endParaRPr lang="en-GB" sz="1100" kern="0" dirty="0">
              <a:solidFill>
                <a:srgbClr val="0A387A"/>
              </a:solidFill>
              <a:latin typeface="Calibri"/>
              <a:ea typeface="Calibri"/>
              <a:cs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lang="en-GB" sz="1100" kern="0" dirty="0">
              <a:solidFill>
                <a:srgbClr val="0A387A"/>
              </a:solidFill>
              <a:latin typeface="Calibri"/>
            </a:endParaRPr>
          </a:p>
          <a:p>
            <a:pPr algn="ctr">
              <a:defRPr/>
            </a:pPr>
            <a:r>
              <a:rPr lang="en-GB" sz="1200" kern="0" dirty="0">
                <a:solidFill>
                  <a:srgbClr val="0A387A"/>
                </a:solidFill>
                <a:latin typeface="Calibri"/>
              </a:rPr>
              <a:t>Deliver accredited and non-accredited qualifications via tailored learning, apprenticeships and skills delivery, including (not exclusive) maths, English and ESOL (English for speakers of other languages), digital skills, distance learning, first aid, career development and health &amp; wellbeing throughout communities across Gloucestershire</a:t>
            </a:r>
            <a:endParaRPr lang="en-GB" sz="1200" kern="0" dirty="0">
              <a:solidFill>
                <a:srgbClr val="0A387A"/>
              </a:solidFill>
              <a:latin typeface="Calibri"/>
              <a:ea typeface="Calibri"/>
              <a:cs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lang="en-GB" sz="1200" kern="0" dirty="0">
              <a:solidFill>
                <a:srgbClr val="0A387A"/>
              </a:solidFill>
              <a:latin typeface="Calibri"/>
            </a:endParaRPr>
          </a:p>
          <a:p>
            <a:pPr algn="ctr">
              <a:defRPr/>
            </a:pPr>
            <a:r>
              <a:rPr lang="en-GB" sz="1100" kern="0" dirty="0">
                <a:solidFill>
                  <a:srgbClr val="0A387A"/>
                </a:solidFill>
                <a:latin typeface="Segoe UI"/>
                <a:cs typeface="Segoe UI"/>
              </a:rPr>
              <a:t>Engage collaboratively with internal and external stakeholders throughout the county to identify and meet the community’s evolving skills and training requirements. Work closely with employers to develop tailored courses that align with sector-specific workforce demands</a:t>
            </a:r>
            <a:endParaRPr lang="en-GB" dirty="0"/>
          </a:p>
          <a:p>
            <a:pPr algn="ctr">
              <a:defRPr/>
            </a:pPr>
            <a:endParaRPr lang="en-GB" sz="1200" kern="0" dirty="0">
              <a:solidFill>
                <a:srgbClr val="0A387A"/>
              </a:solidFill>
              <a:latin typeface="Calibri"/>
              <a:ea typeface="Calibri"/>
              <a:cs typeface="Calibri"/>
            </a:endParaRPr>
          </a:p>
          <a:p>
            <a:pPr algn="ctr">
              <a:defRPr/>
            </a:pPr>
            <a:r>
              <a:rPr lang="en-GB" sz="1200" kern="0" dirty="0">
                <a:solidFill>
                  <a:srgbClr val="0A387A"/>
                </a:solidFill>
                <a:latin typeface="Calibri"/>
                <a:ea typeface="Calibri"/>
                <a:cs typeface="Calibri"/>
              </a:rPr>
              <a:t>Manage requirements for external grants from the DfE (Department of Education)</a:t>
            </a:r>
            <a:endParaRPr lang="en-GB" dirty="0"/>
          </a:p>
        </p:txBody>
      </p:sp>
      <p:sp>
        <p:nvSpPr>
          <p:cNvPr id="12" name="TextBox 11">
            <a:extLst>
              <a:ext uri="{FF2B5EF4-FFF2-40B4-BE49-F238E27FC236}">
                <a16:creationId xmlns:a16="http://schemas.microsoft.com/office/drawing/2014/main" id="{1BC03933-062C-BF77-F0DB-40662AFBDFC3}"/>
              </a:ext>
            </a:extLst>
          </p:cNvPr>
          <p:cNvSpPr txBox="1"/>
          <p:nvPr/>
        </p:nvSpPr>
        <p:spPr>
          <a:xfrm>
            <a:off x="6148137" y="1222756"/>
            <a:ext cx="2767263" cy="4678204"/>
          </a:xfrm>
          <a:prstGeom prst="rect">
            <a:avLst/>
          </a:prstGeom>
          <a:noFill/>
          <a:ln>
            <a:solidFill>
              <a:srgbClr val="000000"/>
            </a:solidFill>
          </a:ln>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srgbClr val="0A387A"/>
                </a:solidFill>
                <a:effectLst/>
                <a:uLnTx/>
                <a:uFillTx/>
                <a:latin typeface="Calibri"/>
              </a:rPr>
              <a:t>Inclusive Employment</a:t>
            </a:r>
          </a:p>
          <a:p>
            <a:pPr marL="0" marR="0" lvl="0" indent="0" algn="ctr" defTabSz="457200" eaLnBrk="1" fontAlgn="auto" latinLnBrk="0" hangingPunct="1">
              <a:lnSpc>
                <a:spcPct val="100000"/>
              </a:lnSpc>
              <a:spcBef>
                <a:spcPts val="0"/>
              </a:spcBef>
              <a:spcAft>
                <a:spcPts val="0"/>
              </a:spcAft>
              <a:buClrTx/>
              <a:buSzTx/>
              <a:buFontTx/>
              <a:buNone/>
              <a:tabLst/>
              <a:defRPr/>
            </a:pPr>
            <a:endParaRPr lang="en-GB" sz="1100" b="1"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r>
              <a:rPr lang="en-GB" sz="1100" kern="0" dirty="0">
                <a:solidFill>
                  <a:srgbClr val="0A387A"/>
                </a:solidFill>
                <a:latin typeface="Calibri"/>
              </a:rPr>
              <a:t>Vikki Walters – Strategic Lead </a:t>
            </a:r>
          </a:p>
          <a:p>
            <a:pPr marL="0" marR="0" lvl="0" indent="0" algn="ctr" defTabSz="457200" eaLnBrk="1" fontAlgn="auto" latinLnBrk="0" hangingPunct="1">
              <a:lnSpc>
                <a:spcPct val="100000"/>
              </a:lnSpc>
              <a:spcBef>
                <a:spcPts val="0"/>
              </a:spcBef>
              <a:spcAft>
                <a:spcPts val="0"/>
              </a:spcAft>
              <a:buClrTx/>
              <a:buSzTx/>
              <a:buFontTx/>
              <a:buNone/>
              <a:tabLst/>
              <a:defRPr/>
            </a:pPr>
            <a:endParaRPr lang="en-GB" sz="1100" b="1"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r>
              <a:rPr lang="en-GB" sz="1200" kern="0" dirty="0">
                <a:solidFill>
                  <a:srgbClr val="0A387A"/>
                </a:solidFill>
                <a:latin typeface="Calibri"/>
              </a:rPr>
              <a:t>Careers Hub liaises with health services and social care sector </a:t>
            </a:r>
          </a:p>
          <a:p>
            <a:pPr marL="0" marR="0" lvl="0" indent="0" algn="ctr" defTabSz="457200" eaLnBrk="1" fontAlgn="auto" latinLnBrk="0" hangingPunct="1">
              <a:lnSpc>
                <a:spcPct val="100000"/>
              </a:lnSpc>
              <a:spcBef>
                <a:spcPts val="0"/>
              </a:spcBef>
              <a:spcAft>
                <a:spcPts val="0"/>
              </a:spcAft>
              <a:buClrTx/>
              <a:buSzTx/>
              <a:buFontTx/>
              <a:buNone/>
              <a:tabLst/>
              <a:defRPr/>
            </a:pPr>
            <a:endParaRPr lang="en-GB" sz="12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r>
              <a:rPr lang="en-GB" sz="1200" kern="0" dirty="0">
                <a:solidFill>
                  <a:srgbClr val="0A387A"/>
                </a:solidFill>
                <a:latin typeface="Calibri"/>
              </a:rPr>
              <a:t>Join up employment and skills and health and social care providers through the Gloucestershire Employment Alliance</a:t>
            </a:r>
          </a:p>
          <a:p>
            <a:pPr marL="0" marR="0" lvl="0" indent="0" algn="ctr" defTabSz="457200" eaLnBrk="1" fontAlgn="auto" latinLnBrk="0" hangingPunct="1">
              <a:lnSpc>
                <a:spcPct val="100000"/>
              </a:lnSpc>
              <a:spcBef>
                <a:spcPts val="0"/>
              </a:spcBef>
              <a:spcAft>
                <a:spcPts val="0"/>
              </a:spcAft>
              <a:buClrTx/>
              <a:buSzTx/>
              <a:buFontTx/>
              <a:buNone/>
              <a:tabLst/>
              <a:defRPr/>
            </a:pPr>
            <a:endParaRPr lang="en-GB" sz="12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r>
              <a:rPr lang="en-GB" sz="1200" kern="0" dirty="0">
                <a:solidFill>
                  <a:srgbClr val="0A387A"/>
                </a:solidFill>
                <a:latin typeface="Calibri"/>
              </a:rPr>
              <a:t>Provides online, telephone and in-person support for residents seeking help to get or remain in work </a:t>
            </a:r>
          </a:p>
          <a:p>
            <a:pPr marL="0" marR="0" lvl="0" indent="0" algn="ctr" defTabSz="457200" eaLnBrk="1" fontAlgn="auto" latinLnBrk="0" hangingPunct="1">
              <a:lnSpc>
                <a:spcPct val="100000"/>
              </a:lnSpc>
              <a:spcBef>
                <a:spcPts val="0"/>
              </a:spcBef>
              <a:spcAft>
                <a:spcPts val="0"/>
              </a:spcAft>
              <a:buClrTx/>
              <a:buSzTx/>
              <a:buFontTx/>
              <a:buNone/>
              <a:tabLst/>
              <a:defRPr/>
            </a:pPr>
            <a:endParaRPr lang="en-GB" sz="12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r>
              <a:rPr lang="en-GB" sz="1200" dirty="0">
                <a:latin typeface="Calibri" panose="020F0502020204030204" pitchFamily="34" charset="0"/>
                <a:ea typeface="Times New Roman" panose="02020603050405020304" pitchFamily="18" charset="0"/>
                <a:cs typeface="Times New Roman" panose="02020603050405020304" pitchFamily="18" charset="0"/>
              </a:rPr>
              <a:t>W</a:t>
            </a:r>
            <a:r>
              <a:rPr lang="en-GB" sz="1200" dirty="0">
                <a:effectLst/>
                <a:latin typeface="Calibri" panose="020F0502020204030204" pitchFamily="34" charset="0"/>
                <a:ea typeface="Times New Roman" panose="02020603050405020304" pitchFamily="18" charset="0"/>
                <a:cs typeface="Times New Roman" panose="02020603050405020304" pitchFamily="18" charset="0"/>
              </a:rPr>
              <a:t>orks with employers in the county to help them recruit staff by advising them on how to make their recruitment and employment practices more inclusive and by placing Hub customers with them for work, work trials, work placements, etc</a:t>
            </a:r>
            <a:r>
              <a:rPr lang="en-GB" sz="1200" kern="0" dirty="0">
                <a:solidFill>
                  <a:srgbClr val="0A387A"/>
                </a:solidFill>
                <a:latin typeface="Calibri"/>
              </a:rPr>
              <a:t>  </a:t>
            </a:r>
          </a:p>
          <a:p>
            <a:pPr marL="0" marR="0" lvl="0" indent="0" algn="ctr" defTabSz="457200" eaLnBrk="1" fontAlgn="auto" latinLnBrk="0" hangingPunct="1">
              <a:lnSpc>
                <a:spcPct val="100000"/>
              </a:lnSpc>
              <a:spcBef>
                <a:spcPts val="0"/>
              </a:spcBef>
              <a:spcAft>
                <a:spcPts val="0"/>
              </a:spcAft>
              <a:buClrTx/>
              <a:buSzTx/>
              <a:buFontTx/>
              <a:buNone/>
              <a:tabLst/>
              <a:defRPr/>
            </a:pPr>
            <a:endParaRPr lang="en-GB" sz="12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lang="en-GB" sz="12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lang="en-GB" sz="1200" kern="0" dirty="0">
              <a:solidFill>
                <a:srgbClr val="0A387A"/>
              </a:solidFill>
              <a:latin typeface="Calibri"/>
            </a:endParaRPr>
          </a:p>
        </p:txBody>
      </p:sp>
      <p:sp>
        <p:nvSpPr>
          <p:cNvPr id="13" name="TextBox 12">
            <a:extLst>
              <a:ext uri="{FF2B5EF4-FFF2-40B4-BE49-F238E27FC236}">
                <a16:creationId xmlns:a16="http://schemas.microsoft.com/office/drawing/2014/main" id="{C7B15DA4-D617-52B1-BAD4-7ADECFB789F0}"/>
              </a:ext>
            </a:extLst>
          </p:cNvPr>
          <p:cNvSpPr txBox="1"/>
          <p:nvPr/>
        </p:nvSpPr>
        <p:spPr>
          <a:xfrm>
            <a:off x="9168064" y="1222756"/>
            <a:ext cx="2767264" cy="4678204"/>
          </a:xfrm>
          <a:prstGeom prst="rect">
            <a:avLst/>
          </a:prstGeom>
          <a:noFill/>
          <a:ln>
            <a:solidFill>
              <a:srgbClr val="000000"/>
            </a:solidFill>
          </a:ln>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srgbClr val="0A387A"/>
                </a:solidFill>
                <a:effectLst/>
                <a:uLnTx/>
                <a:uFillTx/>
                <a:latin typeface="Calibri"/>
              </a:rPr>
              <a:t>Social Value</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en-GB" sz="1600" b="1" i="0" u="none" strike="noStrike" kern="0" cap="none" spc="0" normalizeH="0" baseline="0" noProof="0" dirty="0">
              <a:ln>
                <a:noFill/>
              </a:ln>
              <a:solidFill>
                <a:srgbClr val="0A387A"/>
              </a:solidFill>
              <a:effectLst/>
              <a:uLnTx/>
              <a:uFillTx/>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r>
              <a:rPr lang="en-GB" sz="1100" kern="0" dirty="0">
                <a:solidFill>
                  <a:schemeClr val="tx2"/>
                </a:solidFill>
                <a:latin typeface="Calibri"/>
              </a:rPr>
              <a:t>Grace Eccleston – Coordinator </a:t>
            </a:r>
          </a:p>
          <a:p>
            <a:pPr marL="0" marR="0" lvl="0" indent="0" algn="ctr" defTabSz="457200" eaLnBrk="1" fontAlgn="auto" latinLnBrk="0" hangingPunct="1">
              <a:lnSpc>
                <a:spcPct val="100000"/>
              </a:lnSpc>
              <a:spcBef>
                <a:spcPts val="0"/>
              </a:spcBef>
              <a:spcAft>
                <a:spcPts val="0"/>
              </a:spcAft>
              <a:buClrTx/>
              <a:buSzTx/>
              <a:buFontTx/>
              <a:buNone/>
              <a:tabLst/>
              <a:defRPr/>
            </a:pPr>
            <a:endParaRPr lang="en-GB"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r>
              <a:rPr lang="en-GB" sz="1200" kern="0" dirty="0">
                <a:solidFill>
                  <a:srgbClr val="0A387A"/>
                </a:solidFill>
                <a:latin typeface="Calibri"/>
              </a:rPr>
              <a:t>Manage implementation of social value policy to secure community benefits from suppliers, including commitments to apprenticeships, training opportunities, work experience, career engagement and to hiring people from disadvantaged groups on GCC contracts </a:t>
            </a:r>
          </a:p>
          <a:p>
            <a:pPr marL="0" marR="0" lvl="0" indent="0" algn="ctr" defTabSz="457200" eaLnBrk="1" fontAlgn="auto" latinLnBrk="0" hangingPunct="1">
              <a:lnSpc>
                <a:spcPct val="100000"/>
              </a:lnSpc>
              <a:spcBef>
                <a:spcPts val="0"/>
              </a:spcBef>
              <a:spcAft>
                <a:spcPts val="0"/>
              </a:spcAft>
              <a:buClrTx/>
              <a:buSzTx/>
              <a:buFontTx/>
              <a:buNone/>
              <a:tabLst/>
              <a:defRPr/>
            </a:pPr>
            <a:endParaRPr lang="en-GB" sz="12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r>
              <a:rPr lang="en-GB" sz="1200" kern="0" dirty="0">
                <a:solidFill>
                  <a:srgbClr val="0A387A"/>
                </a:solidFill>
                <a:latin typeface="Calibri"/>
              </a:rPr>
              <a:t>Coordinate with stakeholders, including procurement, commissioners, project managers and social value champions in all directorates as well as suppliers</a:t>
            </a:r>
          </a:p>
          <a:p>
            <a:pPr marL="0" marR="0" lvl="0" indent="0" algn="ctr" defTabSz="457200" eaLnBrk="1" fontAlgn="auto" latinLnBrk="0" hangingPunct="1">
              <a:lnSpc>
                <a:spcPct val="100000"/>
              </a:lnSpc>
              <a:spcBef>
                <a:spcPts val="0"/>
              </a:spcBef>
              <a:spcAft>
                <a:spcPts val="0"/>
              </a:spcAft>
              <a:buClrTx/>
              <a:buSzTx/>
              <a:buFontTx/>
              <a:buNone/>
              <a:tabLst/>
              <a:defRPr/>
            </a:pPr>
            <a:endParaRPr lang="en-GB" sz="12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r>
              <a:rPr lang="en-GB" sz="1200" kern="0" dirty="0">
                <a:solidFill>
                  <a:srgbClr val="0A387A"/>
                </a:solidFill>
                <a:latin typeface="Calibri"/>
              </a:rPr>
              <a:t> </a:t>
            </a:r>
          </a:p>
          <a:p>
            <a:pPr marL="0" marR="0" lvl="0" indent="0" algn="ctr" defTabSz="457200" eaLnBrk="1" fontAlgn="auto" latinLnBrk="0" hangingPunct="1">
              <a:lnSpc>
                <a:spcPct val="100000"/>
              </a:lnSpc>
              <a:spcBef>
                <a:spcPts val="0"/>
              </a:spcBef>
              <a:spcAft>
                <a:spcPts val="0"/>
              </a:spcAft>
              <a:buClrTx/>
              <a:buSzTx/>
              <a:buFontTx/>
              <a:buNone/>
              <a:tabLst/>
              <a:defRPr/>
            </a:pPr>
            <a:endParaRPr lang="en-GB" sz="12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lang="en-GB" sz="12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lang="en-GB" sz="12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lang="en-GB" sz="1200" kern="0" dirty="0">
              <a:solidFill>
                <a:srgbClr val="0A387A"/>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lang="en-GB" sz="1200" kern="0" dirty="0">
              <a:solidFill>
                <a:srgbClr val="0A387A"/>
              </a:solidFill>
              <a:latin typeface="Calibri"/>
            </a:endParaRPr>
          </a:p>
        </p:txBody>
      </p:sp>
    </p:spTree>
    <p:extLst>
      <p:ext uri="{BB962C8B-B14F-4D97-AF65-F5344CB8AC3E}">
        <p14:creationId xmlns:p14="http://schemas.microsoft.com/office/powerpoint/2010/main" val="1487077833"/>
      </p:ext>
    </p:extLst>
  </p:cSld>
  <p:clrMapOvr>
    <a:masterClrMapping/>
  </p:clrMapOvr>
</p:sld>
</file>

<file path=ppt/theme/theme1.xml><?xml version="1.0" encoding="utf-8"?>
<a:theme xmlns:a="http://schemas.openxmlformats.org/drawingml/2006/main" name="GCC Template">
  <a:themeElements>
    <a:clrScheme name="GCC">
      <a:dk1>
        <a:srgbClr val="0A387A"/>
      </a:dk1>
      <a:lt1>
        <a:sysClr val="window" lastClr="FFFFFF"/>
      </a:lt1>
      <a:dk2>
        <a:srgbClr val="000000"/>
      </a:dk2>
      <a:lt2>
        <a:srgbClr val="EEECE1"/>
      </a:lt2>
      <a:accent1>
        <a:srgbClr val="4F81BD"/>
      </a:accent1>
      <a:accent2>
        <a:srgbClr val="C0504D"/>
      </a:accent2>
      <a:accent3>
        <a:srgbClr val="9BBB59"/>
      </a:accent3>
      <a:accent4>
        <a:srgbClr val="8064A2"/>
      </a:accent4>
      <a:accent5>
        <a:srgbClr val="4BACC6"/>
      </a:accent5>
      <a:accent6>
        <a:srgbClr val="F79646"/>
      </a:accent6>
      <a:hlink>
        <a:srgbClr val="00B0F0"/>
      </a:hlink>
      <a:folHlink>
        <a:srgbClr val="00B0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CC Template" id="{3C7902D8-FCED-440E-A20A-62006E3CC8EF}" vid="{CE481424-47B3-4E2C-804F-8E3894A31958}"/>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aed2692-fc5d-4178-be68-5ea83d6c849a">
      <Terms xmlns="http://schemas.microsoft.com/office/infopath/2007/PartnerControls"/>
    </lcf76f155ced4ddcb4097134ff3c332f>
    <TaxCatchAll xmlns="d21fcf3e-7a17-449a-872a-f744ea913a2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B3BBFE738F11E44AEE04CD263DFE400" ma:contentTypeVersion="13" ma:contentTypeDescription="Create a new document." ma:contentTypeScope="" ma:versionID="fb555014c493520cacef64ef02de9e7e">
  <xsd:schema xmlns:xsd="http://www.w3.org/2001/XMLSchema" xmlns:xs="http://www.w3.org/2001/XMLSchema" xmlns:p="http://schemas.microsoft.com/office/2006/metadata/properties" xmlns:ns2="9aed2692-fc5d-4178-be68-5ea83d6c849a" xmlns:ns3="d21fcf3e-7a17-449a-872a-f744ea913a2e" targetNamespace="http://schemas.microsoft.com/office/2006/metadata/properties" ma:root="true" ma:fieldsID="36db6ba2b8e0db09e59723a71acd4037" ns2:_="" ns3:_="">
    <xsd:import namespace="9aed2692-fc5d-4178-be68-5ea83d6c849a"/>
    <xsd:import namespace="d21fcf3e-7a17-449a-872a-f744ea913a2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ed2692-fc5d-4178-be68-5ea83d6c84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3dc966fa-4138-4b9c-b0e4-0cfe5a192035"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21fcf3e-7a17-449a-872a-f744ea913a2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d4599a20-acda-440c-b45d-4d69de877476}" ma:internalName="TaxCatchAll" ma:showField="CatchAllData" ma:web="d21fcf3e-7a17-449a-872a-f744ea913a2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81807A0-BE1E-4F23-B428-65F7B22670EF}">
  <ds:schemaRefs>
    <ds:schemaRef ds:uri="http://schemas.microsoft.com/office/2006/documentManagement/types"/>
    <ds:schemaRef ds:uri="http://purl.org/dc/elements/1.1/"/>
    <ds:schemaRef ds:uri="d21fcf3e-7a17-449a-872a-f744ea913a2e"/>
    <ds:schemaRef ds:uri="9aed2692-fc5d-4178-be68-5ea83d6c849a"/>
    <ds:schemaRef ds:uri="http://schemas.openxmlformats.org/package/2006/metadata/core-properties"/>
    <ds:schemaRef ds:uri="http://schemas.microsoft.com/office/2006/metadata/properties"/>
    <ds:schemaRef ds:uri="http://purl.org/dc/dcmitype/"/>
    <ds:schemaRef ds:uri="http://purl.org/dc/term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EFCBF5BF-C2E6-4090-8A10-8EF5049266CC}">
  <ds:schemaRefs>
    <ds:schemaRef ds:uri="http://schemas.microsoft.com/sharepoint/v3/contenttype/forms"/>
  </ds:schemaRefs>
</ds:datastoreItem>
</file>

<file path=customXml/itemProps3.xml><?xml version="1.0" encoding="utf-8"?>
<ds:datastoreItem xmlns:ds="http://schemas.openxmlformats.org/officeDocument/2006/customXml" ds:itemID="{F680B244-A6F2-41A1-A49E-F270179233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aed2692-fc5d-4178-be68-5ea83d6c849a"/>
    <ds:schemaRef ds:uri="d21fcf3e-7a17-449a-872a-f744ea913a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GCC Template</Template>
  <TotalTime>3</TotalTime>
  <Words>344</Words>
  <Application>Microsoft Office PowerPoint</Application>
  <PresentationFormat>Widescreen</PresentationFormat>
  <Paragraphs>55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Segoe UI</vt:lpstr>
      <vt:lpstr>GCC Template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HINE, Nathan</dc:creator>
  <cp:lastModifiedBy>DAVIES, Luke</cp:lastModifiedBy>
  <cp:revision>2</cp:revision>
  <dcterms:created xsi:type="dcterms:W3CDTF">2025-05-13T13:56:17Z</dcterms:created>
  <dcterms:modified xsi:type="dcterms:W3CDTF">2026-02-24T13:42:36Z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0x0101000B3BBFE738F11E44AEE04CD263DFE400</vt:lpwstr>
  </property>
  <property fmtid="{D5CDD505-2E9C-101B-9397-08002B2CF9AE}" pid="3" name="MediaServiceImageTags">
    <vt:lpwstr/>
  </property>
  <property fmtid="{D5CDD505-2E9C-101B-9397-08002B2CF9AE}" pid="4" name="MSIP_Label_7d404578-2d81-4a23-86f9-58870b7211f0_Enabled">
    <vt:lpwstr>true</vt:lpwstr>
  </property>
  <property fmtid="{D5CDD505-2E9C-101B-9397-08002B2CF9AE}" pid="5" name="MSIP_Label_7d404578-2d81-4a23-86f9-58870b7211f0_SetDate">
    <vt:lpwstr>2026-02-24T13:41:26Z</vt:lpwstr>
  </property>
  <property fmtid="{D5CDD505-2E9C-101B-9397-08002B2CF9AE}" pid="6" name="MSIP_Label_7d404578-2d81-4a23-86f9-58870b7211f0_Method">
    <vt:lpwstr>Standard</vt:lpwstr>
  </property>
  <property fmtid="{D5CDD505-2E9C-101B-9397-08002B2CF9AE}" pid="7" name="MSIP_Label_7d404578-2d81-4a23-86f9-58870b7211f0_Name">
    <vt:lpwstr>Official - Contains Personal Data</vt:lpwstr>
  </property>
  <property fmtid="{D5CDD505-2E9C-101B-9397-08002B2CF9AE}" pid="8" name="MSIP_Label_7d404578-2d81-4a23-86f9-58870b7211f0_SiteId">
    <vt:lpwstr>5faec754-64e3-4014-9bcc-e72fc73ba312</vt:lpwstr>
  </property>
  <property fmtid="{D5CDD505-2E9C-101B-9397-08002B2CF9AE}" pid="9" name="MSIP_Label_7d404578-2d81-4a23-86f9-58870b7211f0_ActionId">
    <vt:lpwstr>e99859d6-d0a2-4ad5-a09c-38163bedfba1</vt:lpwstr>
  </property>
  <property fmtid="{D5CDD505-2E9C-101B-9397-08002B2CF9AE}" pid="10" name="MSIP_Label_7d404578-2d81-4a23-86f9-58870b7211f0_ContentBits">
    <vt:lpwstr>0</vt:lpwstr>
  </property>
  <property fmtid="{D5CDD505-2E9C-101B-9397-08002B2CF9AE}" pid="11" name="MSIP_Label_7d404578-2d81-4a23-86f9-58870b7211f0_Tag">
    <vt:lpwstr>10, 1, 2, 1</vt:lpwstr>
  </property>
</Properties>
</file>