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58" r:id="rId7"/>
    <p:sldId id="259" r:id="rId8"/>
    <p:sldId id="260" r:id="rId9"/>
    <p:sldId id="262" r:id="rId10"/>
    <p:sldId id="263" r:id="rId11"/>
    <p:sldId id="264" r:id="rId12"/>
    <p:sldId id="265" r:id="rId13"/>
    <p:sldId id="266" r:id="rId1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C99A195-61FA-E7F3-01F4-4087E2E85A8E}" name="PHILIPPIDIS, Nina" initials="PN" userId="S::Nina.Philippidis@gloucestershire.gov.uk::fbbcc577-25b5-4d94-9dda-7a49f9d9e8a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62A5"/>
    <a:srgbClr val="D8007E"/>
    <a:srgbClr val="D1DFE5"/>
    <a:srgbClr val="6797AB"/>
    <a:srgbClr val="FDC100"/>
    <a:srgbClr val="314E59"/>
    <a:srgbClr val="CBBAD8"/>
    <a:srgbClr val="FFAFDD"/>
    <a:srgbClr val="90B4C2"/>
    <a:srgbClr val="B097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943" autoAdjust="0"/>
  </p:normalViewPr>
  <p:slideViewPr>
    <p:cSldViewPr snapToGrid="0">
      <p:cViewPr varScale="1">
        <p:scale>
          <a:sx n="122" d="100"/>
          <a:sy n="122" d="100"/>
        </p:scale>
        <p:origin x="128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KINNER, Darren" userId="66357ea6-3a99-484a-a3ac-f4fa5dbd6bf3" providerId="ADAL" clId="{B078D0C9-08B4-462B-866E-34FBBB7F11C1}"/>
    <pc:docChg chg="custSel modSld">
      <pc:chgData name="SKINNER, Darren" userId="66357ea6-3a99-484a-a3ac-f4fa5dbd6bf3" providerId="ADAL" clId="{B078D0C9-08B4-462B-866E-34FBBB7F11C1}" dt="2024-12-13T14:05:39.693" v="1018" actId="20577"/>
      <pc:docMkLst>
        <pc:docMk/>
      </pc:docMkLst>
      <pc:sldChg chg="modSp mod">
        <pc:chgData name="SKINNER, Darren" userId="66357ea6-3a99-484a-a3ac-f4fa5dbd6bf3" providerId="ADAL" clId="{B078D0C9-08B4-462B-866E-34FBBB7F11C1}" dt="2024-12-13T14:05:39.693" v="1018" actId="20577"/>
        <pc:sldMkLst>
          <pc:docMk/>
          <pc:sldMk cId="3576410115" sldId="256"/>
        </pc:sldMkLst>
        <pc:spChg chg="mod">
          <ac:chgData name="SKINNER, Darren" userId="66357ea6-3a99-484a-a3ac-f4fa5dbd6bf3" providerId="ADAL" clId="{B078D0C9-08B4-462B-866E-34FBBB7F11C1}" dt="2024-12-13T14:05:39.693" v="1018" actId="20577"/>
          <ac:spMkLst>
            <pc:docMk/>
            <pc:sldMk cId="3576410115" sldId="256"/>
            <ac:spMk id="6" creationId="{00000000-0000-0000-0000-000000000000}"/>
          </ac:spMkLst>
        </pc:spChg>
        <pc:spChg chg="mod">
          <ac:chgData name="SKINNER, Darren" userId="66357ea6-3a99-484a-a3ac-f4fa5dbd6bf3" providerId="ADAL" clId="{B078D0C9-08B4-462B-866E-34FBBB7F11C1}" dt="2024-12-13T14:05:36.775" v="1016" actId="207"/>
          <ac:spMkLst>
            <pc:docMk/>
            <pc:sldMk cId="3576410115" sldId="256"/>
            <ac:spMk id="7" creationId="{00000000-0000-0000-0000-000000000000}"/>
          </ac:spMkLst>
        </pc:spChg>
      </pc:sldChg>
      <pc:sldChg chg="modSp mod">
        <pc:chgData name="SKINNER, Darren" userId="66357ea6-3a99-484a-a3ac-f4fa5dbd6bf3" providerId="ADAL" clId="{B078D0C9-08B4-462B-866E-34FBBB7F11C1}" dt="2024-12-11T08:31:05.229" v="11" actId="20577"/>
        <pc:sldMkLst>
          <pc:docMk/>
          <pc:sldMk cId="387273803" sldId="257"/>
        </pc:sldMkLst>
        <pc:spChg chg="mod">
          <ac:chgData name="SKINNER, Darren" userId="66357ea6-3a99-484a-a3ac-f4fa5dbd6bf3" providerId="ADAL" clId="{B078D0C9-08B4-462B-866E-34FBBB7F11C1}" dt="2024-12-11T08:31:05.229" v="11" actId="20577"/>
          <ac:spMkLst>
            <pc:docMk/>
            <pc:sldMk cId="387273803" sldId="257"/>
            <ac:spMk id="3" creationId="{7BEBF22C-F226-AEF5-93E8-85C9C8D48378}"/>
          </ac:spMkLst>
        </pc:spChg>
      </pc:sldChg>
      <pc:sldChg chg="modSp mod">
        <pc:chgData name="SKINNER, Darren" userId="66357ea6-3a99-484a-a3ac-f4fa5dbd6bf3" providerId="ADAL" clId="{B078D0C9-08B4-462B-866E-34FBBB7F11C1}" dt="2024-12-13T11:18:06.755" v="165" actId="113"/>
        <pc:sldMkLst>
          <pc:docMk/>
          <pc:sldMk cId="3106529272" sldId="258"/>
        </pc:sldMkLst>
        <pc:spChg chg="mod">
          <ac:chgData name="SKINNER, Darren" userId="66357ea6-3a99-484a-a3ac-f4fa5dbd6bf3" providerId="ADAL" clId="{B078D0C9-08B4-462B-866E-34FBBB7F11C1}" dt="2024-12-13T11:18:06.755" v="165" actId="113"/>
          <ac:spMkLst>
            <pc:docMk/>
            <pc:sldMk cId="3106529272" sldId="258"/>
            <ac:spMk id="3" creationId="{CAF66337-E9F1-8F31-72F9-505AED9F761E}"/>
          </ac:spMkLst>
        </pc:spChg>
        <pc:spChg chg="mod">
          <ac:chgData name="SKINNER, Darren" userId="66357ea6-3a99-484a-a3ac-f4fa5dbd6bf3" providerId="ADAL" clId="{B078D0C9-08B4-462B-866E-34FBBB7F11C1}" dt="2024-12-11T13:28:18.967" v="162" actId="20577"/>
          <ac:spMkLst>
            <pc:docMk/>
            <pc:sldMk cId="3106529272" sldId="258"/>
            <ac:spMk id="7" creationId="{B28B55D8-7E3C-C990-11AE-55C7F97D71F3}"/>
          </ac:spMkLst>
        </pc:spChg>
      </pc:sldChg>
      <pc:sldChg chg="modSp mod">
        <pc:chgData name="SKINNER, Darren" userId="66357ea6-3a99-484a-a3ac-f4fa5dbd6bf3" providerId="ADAL" clId="{B078D0C9-08B4-462B-866E-34FBBB7F11C1}" dt="2024-12-13T12:15:03.570" v="292" actId="20577"/>
        <pc:sldMkLst>
          <pc:docMk/>
          <pc:sldMk cId="505589086" sldId="259"/>
        </pc:sldMkLst>
        <pc:spChg chg="mod">
          <ac:chgData name="SKINNER, Darren" userId="66357ea6-3a99-484a-a3ac-f4fa5dbd6bf3" providerId="ADAL" clId="{B078D0C9-08B4-462B-866E-34FBBB7F11C1}" dt="2024-12-13T11:18:01.758" v="164" actId="27636"/>
          <ac:spMkLst>
            <pc:docMk/>
            <pc:sldMk cId="505589086" sldId="259"/>
            <ac:spMk id="3" creationId="{CAF66337-E9F1-8F31-72F9-505AED9F761E}"/>
          </ac:spMkLst>
        </pc:spChg>
        <pc:spChg chg="mod">
          <ac:chgData name="SKINNER, Darren" userId="66357ea6-3a99-484a-a3ac-f4fa5dbd6bf3" providerId="ADAL" clId="{B078D0C9-08B4-462B-866E-34FBBB7F11C1}" dt="2024-12-13T12:15:03.570" v="292" actId="20577"/>
          <ac:spMkLst>
            <pc:docMk/>
            <pc:sldMk cId="505589086" sldId="259"/>
            <ac:spMk id="7" creationId="{B28B55D8-7E3C-C990-11AE-55C7F97D71F3}"/>
          </ac:spMkLst>
        </pc:spChg>
      </pc:sldChg>
      <pc:sldChg chg="modSp mod">
        <pc:chgData name="SKINNER, Darren" userId="66357ea6-3a99-484a-a3ac-f4fa5dbd6bf3" providerId="ADAL" clId="{B078D0C9-08B4-462B-866E-34FBBB7F11C1}" dt="2024-12-13T12:18:43.499" v="381" actId="27636"/>
        <pc:sldMkLst>
          <pc:docMk/>
          <pc:sldMk cId="3621784042" sldId="260"/>
        </pc:sldMkLst>
        <pc:spChg chg="mod">
          <ac:chgData name="SKINNER, Darren" userId="66357ea6-3a99-484a-a3ac-f4fa5dbd6bf3" providerId="ADAL" clId="{B078D0C9-08B4-462B-866E-34FBBB7F11C1}" dt="2024-12-13T11:18:19.050" v="166" actId="113"/>
          <ac:spMkLst>
            <pc:docMk/>
            <pc:sldMk cId="3621784042" sldId="260"/>
            <ac:spMk id="3" creationId="{CAF66337-E9F1-8F31-72F9-505AED9F761E}"/>
          </ac:spMkLst>
        </pc:spChg>
        <pc:spChg chg="mod">
          <ac:chgData name="SKINNER, Darren" userId="66357ea6-3a99-484a-a3ac-f4fa5dbd6bf3" providerId="ADAL" clId="{B078D0C9-08B4-462B-866E-34FBBB7F11C1}" dt="2024-12-13T12:18:43.499" v="381" actId="27636"/>
          <ac:spMkLst>
            <pc:docMk/>
            <pc:sldMk cId="3621784042" sldId="260"/>
            <ac:spMk id="7" creationId="{B28B55D8-7E3C-C990-11AE-55C7F97D71F3}"/>
          </ac:spMkLst>
        </pc:spChg>
      </pc:sldChg>
      <pc:sldChg chg="modSp mod">
        <pc:chgData name="SKINNER, Darren" userId="66357ea6-3a99-484a-a3ac-f4fa5dbd6bf3" providerId="ADAL" clId="{B078D0C9-08B4-462B-866E-34FBBB7F11C1}" dt="2024-12-13T13:56:37.007" v="646" actId="20577"/>
        <pc:sldMkLst>
          <pc:docMk/>
          <pc:sldMk cId="873080994" sldId="262"/>
        </pc:sldMkLst>
        <pc:spChg chg="mod">
          <ac:chgData name="SKINNER, Darren" userId="66357ea6-3a99-484a-a3ac-f4fa5dbd6bf3" providerId="ADAL" clId="{B078D0C9-08B4-462B-866E-34FBBB7F11C1}" dt="2024-12-13T11:18:24.984" v="167" actId="113"/>
          <ac:spMkLst>
            <pc:docMk/>
            <pc:sldMk cId="873080994" sldId="262"/>
            <ac:spMk id="3" creationId="{CAF66337-E9F1-8F31-72F9-505AED9F761E}"/>
          </ac:spMkLst>
        </pc:spChg>
        <pc:spChg chg="mod">
          <ac:chgData name="SKINNER, Darren" userId="66357ea6-3a99-484a-a3ac-f4fa5dbd6bf3" providerId="ADAL" clId="{B078D0C9-08B4-462B-866E-34FBBB7F11C1}" dt="2024-12-13T13:56:37.007" v="646" actId="20577"/>
          <ac:spMkLst>
            <pc:docMk/>
            <pc:sldMk cId="873080994" sldId="262"/>
            <ac:spMk id="7" creationId="{B28B55D8-7E3C-C990-11AE-55C7F97D71F3}"/>
          </ac:spMkLst>
        </pc:spChg>
      </pc:sldChg>
      <pc:sldChg chg="modSp mod">
        <pc:chgData name="SKINNER, Darren" userId="66357ea6-3a99-484a-a3ac-f4fa5dbd6bf3" providerId="ADAL" clId="{B078D0C9-08B4-462B-866E-34FBBB7F11C1}" dt="2024-12-13T13:58:03.030" v="652" actId="14100"/>
        <pc:sldMkLst>
          <pc:docMk/>
          <pc:sldMk cId="940420475" sldId="263"/>
        </pc:sldMkLst>
        <pc:spChg chg="mod">
          <ac:chgData name="SKINNER, Darren" userId="66357ea6-3a99-484a-a3ac-f4fa5dbd6bf3" providerId="ADAL" clId="{B078D0C9-08B4-462B-866E-34FBBB7F11C1}" dt="2024-12-13T13:58:03.030" v="652" actId="14100"/>
          <ac:spMkLst>
            <pc:docMk/>
            <pc:sldMk cId="940420475" sldId="263"/>
            <ac:spMk id="7" creationId="{B28B55D8-7E3C-C990-11AE-55C7F97D71F3}"/>
          </ac:spMkLst>
        </pc:spChg>
      </pc:sldChg>
      <pc:sldChg chg="modSp mod">
        <pc:chgData name="SKINNER, Darren" userId="66357ea6-3a99-484a-a3ac-f4fa5dbd6bf3" providerId="ADAL" clId="{B078D0C9-08B4-462B-866E-34FBBB7F11C1}" dt="2024-12-13T11:19:09.728" v="169" actId="113"/>
        <pc:sldMkLst>
          <pc:docMk/>
          <pc:sldMk cId="2624114423" sldId="264"/>
        </pc:sldMkLst>
        <pc:spChg chg="mod">
          <ac:chgData name="SKINNER, Darren" userId="66357ea6-3a99-484a-a3ac-f4fa5dbd6bf3" providerId="ADAL" clId="{B078D0C9-08B4-462B-866E-34FBBB7F11C1}" dt="2024-12-13T11:19:09.728" v="169" actId="113"/>
          <ac:spMkLst>
            <pc:docMk/>
            <pc:sldMk cId="2624114423" sldId="264"/>
            <ac:spMk id="3" creationId="{CAF66337-E9F1-8F31-72F9-505AED9F761E}"/>
          </ac:spMkLst>
        </pc:spChg>
      </pc:sldChg>
      <pc:sldChg chg="modSp mod">
        <pc:chgData name="SKINNER, Darren" userId="66357ea6-3a99-484a-a3ac-f4fa5dbd6bf3" providerId="ADAL" clId="{B078D0C9-08B4-462B-866E-34FBBB7F11C1}" dt="2024-12-13T14:02:58.333" v="773" actId="20577"/>
        <pc:sldMkLst>
          <pc:docMk/>
          <pc:sldMk cId="164823493" sldId="265"/>
        </pc:sldMkLst>
        <pc:spChg chg="mod">
          <ac:chgData name="SKINNER, Darren" userId="66357ea6-3a99-484a-a3ac-f4fa5dbd6bf3" providerId="ADAL" clId="{B078D0C9-08B4-462B-866E-34FBBB7F11C1}" dt="2024-12-13T14:02:58.333" v="773" actId="20577"/>
          <ac:spMkLst>
            <pc:docMk/>
            <pc:sldMk cId="164823493" sldId="265"/>
            <ac:spMk id="7" creationId="{B28B55D8-7E3C-C990-11AE-55C7F97D71F3}"/>
          </ac:spMkLst>
        </pc:spChg>
      </pc:sldChg>
      <pc:sldChg chg="modSp mod">
        <pc:chgData name="SKINNER, Darren" userId="66357ea6-3a99-484a-a3ac-f4fa5dbd6bf3" providerId="ADAL" clId="{B078D0C9-08B4-462B-866E-34FBBB7F11C1}" dt="2024-12-13T14:05:00.029" v="1002" actId="20577"/>
        <pc:sldMkLst>
          <pc:docMk/>
          <pc:sldMk cId="2099505048" sldId="266"/>
        </pc:sldMkLst>
        <pc:spChg chg="mod">
          <ac:chgData name="SKINNER, Darren" userId="66357ea6-3a99-484a-a3ac-f4fa5dbd6bf3" providerId="ADAL" clId="{B078D0C9-08B4-462B-866E-34FBBB7F11C1}" dt="2024-12-13T14:05:00.029" v="1002" actId="20577"/>
          <ac:spMkLst>
            <pc:docMk/>
            <pc:sldMk cId="2099505048" sldId="266"/>
            <ac:spMk id="7" creationId="{B28B55D8-7E3C-C990-11AE-55C7F97D71F3}"/>
          </ac:spMkLst>
        </pc:spChg>
      </pc:sldChg>
    </pc:docChg>
  </pc:docChgLst>
  <pc:docChgLst>
    <pc:chgData name="SKINNER, Darren" userId="66357ea6-3a99-484a-a3ac-f4fa5dbd6bf3" providerId="ADAL" clId="{994F1411-F835-42A3-8132-20FB87EA5636}"/>
    <pc:docChg chg="modSld">
      <pc:chgData name="SKINNER, Darren" userId="66357ea6-3a99-484a-a3ac-f4fa5dbd6bf3" providerId="ADAL" clId="{994F1411-F835-42A3-8132-20FB87EA5636}" dt="2024-10-08T09:16:42.693" v="25" actId="20577"/>
      <pc:docMkLst>
        <pc:docMk/>
      </pc:docMkLst>
      <pc:sldChg chg="modSp mod">
        <pc:chgData name="SKINNER, Darren" userId="66357ea6-3a99-484a-a3ac-f4fa5dbd6bf3" providerId="ADAL" clId="{994F1411-F835-42A3-8132-20FB87EA5636}" dt="2024-10-08T09:16:42.693" v="25" actId="20577"/>
        <pc:sldMkLst>
          <pc:docMk/>
          <pc:sldMk cId="387273803" sldId="257"/>
        </pc:sldMkLst>
        <pc:spChg chg="mod">
          <ac:chgData name="SKINNER, Darren" userId="66357ea6-3a99-484a-a3ac-f4fa5dbd6bf3" providerId="ADAL" clId="{994F1411-F835-42A3-8132-20FB87EA5636}" dt="2024-10-08T09:16:42.693" v="25" actId="20577"/>
          <ac:spMkLst>
            <pc:docMk/>
            <pc:sldMk cId="387273803" sldId="257"/>
            <ac:spMk id="3" creationId="{7BEBF22C-F226-AEF5-93E8-85C9C8D48378}"/>
          </ac:spMkLst>
        </pc:spChg>
      </pc:sldChg>
    </pc:docChg>
  </pc:docChgLst>
  <pc:docChgLst>
    <pc:chgData name="SKINNER, Darren" userId="66357ea6-3a99-484a-a3ac-f4fa5dbd6bf3" providerId="ADAL" clId="{717C8985-B56A-4279-BE5F-78706E9195FE}"/>
    <pc:docChg chg="custSel modSld">
      <pc:chgData name="SKINNER, Darren" userId="66357ea6-3a99-484a-a3ac-f4fa5dbd6bf3" providerId="ADAL" clId="{717C8985-B56A-4279-BE5F-78706E9195FE}" dt="2024-11-05T09:34:43.663" v="124" actId="27636"/>
      <pc:docMkLst>
        <pc:docMk/>
      </pc:docMkLst>
      <pc:sldChg chg="modSp mod">
        <pc:chgData name="SKINNER, Darren" userId="66357ea6-3a99-484a-a3ac-f4fa5dbd6bf3" providerId="ADAL" clId="{717C8985-B56A-4279-BE5F-78706E9195FE}" dt="2024-11-05T09:32:22.156" v="8" actId="207"/>
        <pc:sldMkLst>
          <pc:docMk/>
          <pc:sldMk cId="3576410115" sldId="256"/>
        </pc:sldMkLst>
        <pc:spChg chg="mod">
          <ac:chgData name="SKINNER, Darren" userId="66357ea6-3a99-484a-a3ac-f4fa5dbd6bf3" providerId="ADAL" clId="{717C8985-B56A-4279-BE5F-78706E9195FE}" dt="2024-11-05T09:32:06.547" v="7" actId="20577"/>
          <ac:spMkLst>
            <pc:docMk/>
            <pc:sldMk cId="3576410115" sldId="256"/>
            <ac:spMk id="6" creationId="{00000000-0000-0000-0000-000000000000}"/>
          </ac:spMkLst>
        </pc:spChg>
        <pc:spChg chg="mod">
          <ac:chgData name="SKINNER, Darren" userId="66357ea6-3a99-484a-a3ac-f4fa5dbd6bf3" providerId="ADAL" clId="{717C8985-B56A-4279-BE5F-78706E9195FE}" dt="2024-11-05T09:32:22.156" v="8" actId="207"/>
          <ac:spMkLst>
            <pc:docMk/>
            <pc:sldMk cId="3576410115" sldId="256"/>
            <ac:spMk id="7" creationId="{00000000-0000-0000-0000-000000000000}"/>
          </ac:spMkLst>
        </pc:spChg>
      </pc:sldChg>
      <pc:sldChg chg="modSp mod">
        <pc:chgData name="SKINNER, Darren" userId="66357ea6-3a99-484a-a3ac-f4fa5dbd6bf3" providerId="ADAL" clId="{717C8985-B56A-4279-BE5F-78706E9195FE}" dt="2024-11-05T09:34:43.663" v="124" actId="27636"/>
        <pc:sldMkLst>
          <pc:docMk/>
          <pc:sldMk cId="387273803" sldId="257"/>
        </pc:sldMkLst>
        <pc:spChg chg="mod">
          <ac:chgData name="SKINNER, Darren" userId="66357ea6-3a99-484a-a3ac-f4fa5dbd6bf3" providerId="ADAL" clId="{717C8985-B56A-4279-BE5F-78706E9195FE}" dt="2024-11-05T09:34:43.663" v="124" actId="27636"/>
          <ac:spMkLst>
            <pc:docMk/>
            <pc:sldMk cId="387273803" sldId="257"/>
            <ac:spMk id="3" creationId="{7BEBF22C-F226-AEF5-93E8-85C9C8D48378}"/>
          </ac:spMkLst>
        </pc:spChg>
      </pc:sldChg>
    </pc:docChg>
  </pc:docChgLst>
  <pc:docChgLst>
    <pc:chgData name="AYLIFFE, Rob" userId="e93c5b72-1d14-4d6f-b3ae-056391a667c5" providerId="ADAL" clId="{AE3AABBA-F1C8-4AB0-9AB0-1034B2A68169}"/>
    <pc:docChg chg="undo custSel addSld delSld modSld">
      <pc:chgData name="AYLIFFE, Rob" userId="e93c5b72-1d14-4d6f-b3ae-056391a667c5" providerId="ADAL" clId="{AE3AABBA-F1C8-4AB0-9AB0-1034B2A68169}" dt="2024-09-06T11:10:12.451" v="4767" actId="14100"/>
      <pc:docMkLst>
        <pc:docMk/>
      </pc:docMkLst>
      <pc:sldChg chg="modSp mod">
        <pc:chgData name="AYLIFFE, Rob" userId="e93c5b72-1d14-4d6f-b3ae-056391a667c5" providerId="ADAL" clId="{AE3AABBA-F1C8-4AB0-9AB0-1034B2A68169}" dt="2024-09-06T11:04:42.617" v="4670" actId="20577"/>
        <pc:sldMkLst>
          <pc:docMk/>
          <pc:sldMk cId="3576410115" sldId="256"/>
        </pc:sldMkLst>
        <pc:spChg chg="mod">
          <ac:chgData name="AYLIFFE, Rob" userId="e93c5b72-1d14-4d6f-b3ae-056391a667c5" providerId="ADAL" clId="{AE3AABBA-F1C8-4AB0-9AB0-1034B2A68169}" dt="2024-09-06T09:55:13.494" v="120" actId="404"/>
          <ac:spMkLst>
            <pc:docMk/>
            <pc:sldMk cId="3576410115" sldId="256"/>
            <ac:spMk id="6" creationId="{00000000-0000-0000-0000-000000000000}"/>
          </ac:spMkLst>
        </pc:spChg>
        <pc:spChg chg="mod">
          <ac:chgData name="AYLIFFE, Rob" userId="e93c5b72-1d14-4d6f-b3ae-056391a667c5" providerId="ADAL" clId="{AE3AABBA-F1C8-4AB0-9AB0-1034B2A68169}" dt="2024-09-06T11:04:42.617" v="4670" actId="20577"/>
          <ac:spMkLst>
            <pc:docMk/>
            <pc:sldMk cId="3576410115" sldId="256"/>
            <ac:spMk id="7" creationId="{00000000-0000-0000-0000-000000000000}"/>
          </ac:spMkLst>
        </pc:spChg>
      </pc:sldChg>
      <pc:sldChg chg="delSp modSp new mod">
        <pc:chgData name="AYLIFFE, Rob" userId="e93c5b72-1d14-4d6f-b3ae-056391a667c5" providerId="ADAL" clId="{AE3AABBA-F1C8-4AB0-9AB0-1034B2A68169}" dt="2024-09-06T10:57:31.733" v="3954" actId="20577"/>
        <pc:sldMkLst>
          <pc:docMk/>
          <pc:sldMk cId="387273803" sldId="257"/>
        </pc:sldMkLst>
        <pc:spChg chg="mod">
          <ac:chgData name="AYLIFFE, Rob" userId="e93c5b72-1d14-4d6f-b3ae-056391a667c5" providerId="ADAL" clId="{AE3AABBA-F1C8-4AB0-9AB0-1034B2A68169}" dt="2024-09-06T09:55:34.035" v="138" actId="20577"/>
          <ac:spMkLst>
            <pc:docMk/>
            <pc:sldMk cId="387273803" sldId="257"/>
            <ac:spMk id="2" creationId="{DE45BCB7-F382-FCF9-6EEA-7C1F2927BB41}"/>
          </ac:spMkLst>
        </pc:spChg>
        <pc:spChg chg="mod">
          <ac:chgData name="AYLIFFE, Rob" userId="e93c5b72-1d14-4d6f-b3ae-056391a667c5" providerId="ADAL" clId="{AE3AABBA-F1C8-4AB0-9AB0-1034B2A68169}" dt="2024-09-06T10:57:31.733" v="3954" actId="20577"/>
          <ac:spMkLst>
            <pc:docMk/>
            <pc:sldMk cId="387273803" sldId="257"/>
            <ac:spMk id="3" creationId="{7BEBF22C-F226-AEF5-93E8-85C9C8D48378}"/>
          </ac:spMkLst>
        </pc:spChg>
        <pc:spChg chg="del">
          <ac:chgData name="AYLIFFE, Rob" userId="e93c5b72-1d14-4d6f-b3ae-056391a667c5" providerId="ADAL" clId="{AE3AABBA-F1C8-4AB0-9AB0-1034B2A68169}" dt="2024-09-06T09:55:36.135" v="139" actId="478"/>
          <ac:spMkLst>
            <pc:docMk/>
            <pc:sldMk cId="387273803" sldId="257"/>
            <ac:spMk id="4" creationId="{A7907252-5A69-9539-4599-9A960D677AF2}"/>
          </ac:spMkLst>
        </pc:spChg>
      </pc:sldChg>
      <pc:sldChg chg="addSp delSp modSp new mod">
        <pc:chgData name="AYLIFFE, Rob" userId="e93c5b72-1d14-4d6f-b3ae-056391a667c5" providerId="ADAL" clId="{AE3AABBA-F1C8-4AB0-9AB0-1034B2A68169}" dt="2024-09-06T11:08:44.065" v="4751" actId="27636"/>
        <pc:sldMkLst>
          <pc:docMk/>
          <pc:sldMk cId="3106529272" sldId="258"/>
        </pc:sldMkLst>
        <pc:spChg chg="del mod">
          <ac:chgData name="AYLIFFE, Rob" userId="e93c5b72-1d14-4d6f-b3ae-056391a667c5" providerId="ADAL" clId="{AE3AABBA-F1C8-4AB0-9AB0-1034B2A68169}" dt="2024-09-06T09:59:58.563" v="484" actId="478"/>
          <ac:spMkLst>
            <pc:docMk/>
            <pc:sldMk cId="3106529272" sldId="258"/>
            <ac:spMk id="2" creationId="{28C62A63-852C-715C-0226-0EF51E3ADA33}"/>
          </ac:spMkLst>
        </pc:spChg>
        <pc:spChg chg="mod">
          <ac:chgData name="AYLIFFE, Rob" userId="e93c5b72-1d14-4d6f-b3ae-056391a667c5" providerId="ADAL" clId="{AE3AABBA-F1C8-4AB0-9AB0-1034B2A68169}" dt="2024-09-06T11:07:07.876" v="4725" actId="27636"/>
          <ac:spMkLst>
            <pc:docMk/>
            <pc:sldMk cId="3106529272" sldId="258"/>
            <ac:spMk id="3" creationId="{CAF66337-E9F1-8F31-72F9-505AED9F761E}"/>
          </ac:spMkLst>
        </pc:spChg>
        <pc:spChg chg="del">
          <ac:chgData name="AYLIFFE, Rob" userId="e93c5b72-1d14-4d6f-b3ae-056391a667c5" providerId="ADAL" clId="{AE3AABBA-F1C8-4AB0-9AB0-1034B2A68169}" dt="2024-09-06T09:59:27.768" v="481" actId="478"/>
          <ac:spMkLst>
            <pc:docMk/>
            <pc:sldMk cId="3106529272" sldId="258"/>
            <ac:spMk id="4" creationId="{385AA862-2517-4FF1-D76E-09C9B0132F5E}"/>
          </ac:spMkLst>
        </pc:spChg>
        <pc:spChg chg="add del mod">
          <ac:chgData name="AYLIFFE, Rob" userId="e93c5b72-1d14-4d6f-b3ae-056391a667c5" providerId="ADAL" clId="{AE3AABBA-F1C8-4AB0-9AB0-1034B2A68169}" dt="2024-09-06T10:00:00.365" v="486" actId="478"/>
          <ac:spMkLst>
            <pc:docMk/>
            <pc:sldMk cId="3106529272" sldId="258"/>
            <ac:spMk id="6" creationId="{AD7861BE-7212-C352-8B1E-ED753F8870ED}"/>
          </ac:spMkLst>
        </pc:spChg>
        <pc:spChg chg="add mod">
          <ac:chgData name="AYLIFFE, Rob" userId="e93c5b72-1d14-4d6f-b3ae-056391a667c5" providerId="ADAL" clId="{AE3AABBA-F1C8-4AB0-9AB0-1034B2A68169}" dt="2024-09-06T11:08:44.065" v="4751" actId="27636"/>
          <ac:spMkLst>
            <pc:docMk/>
            <pc:sldMk cId="3106529272" sldId="258"/>
            <ac:spMk id="7" creationId="{B28B55D8-7E3C-C990-11AE-55C7F97D71F3}"/>
          </ac:spMkLst>
        </pc:spChg>
      </pc:sldChg>
      <pc:sldChg chg="modSp add mod">
        <pc:chgData name="AYLIFFE, Rob" userId="e93c5b72-1d14-4d6f-b3ae-056391a667c5" providerId="ADAL" clId="{AE3AABBA-F1C8-4AB0-9AB0-1034B2A68169}" dt="2024-09-06T11:08:55.414" v="4753" actId="27636"/>
        <pc:sldMkLst>
          <pc:docMk/>
          <pc:sldMk cId="505589086" sldId="259"/>
        </pc:sldMkLst>
        <pc:spChg chg="mod">
          <ac:chgData name="AYLIFFE, Rob" userId="e93c5b72-1d14-4d6f-b3ae-056391a667c5" providerId="ADAL" clId="{AE3AABBA-F1C8-4AB0-9AB0-1034B2A68169}" dt="2024-09-06T11:07:02.902" v="4723" actId="27636"/>
          <ac:spMkLst>
            <pc:docMk/>
            <pc:sldMk cId="505589086" sldId="259"/>
            <ac:spMk id="3" creationId="{CAF66337-E9F1-8F31-72F9-505AED9F761E}"/>
          </ac:spMkLst>
        </pc:spChg>
        <pc:spChg chg="mod">
          <ac:chgData name="AYLIFFE, Rob" userId="e93c5b72-1d14-4d6f-b3ae-056391a667c5" providerId="ADAL" clId="{AE3AABBA-F1C8-4AB0-9AB0-1034B2A68169}" dt="2024-09-06T11:08:55.414" v="4753" actId="27636"/>
          <ac:spMkLst>
            <pc:docMk/>
            <pc:sldMk cId="505589086" sldId="259"/>
            <ac:spMk id="7" creationId="{B28B55D8-7E3C-C990-11AE-55C7F97D71F3}"/>
          </ac:spMkLst>
        </pc:spChg>
      </pc:sldChg>
      <pc:sldChg chg="modSp add mod">
        <pc:chgData name="AYLIFFE, Rob" userId="e93c5b72-1d14-4d6f-b3ae-056391a667c5" providerId="ADAL" clId="{AE3AABBA-F1C8-4AB0-9AB0-1034B2A68169}" dt="2024-09-06T11:08:58.595" v="4755" actId="27636"/>
        <pc:sldMkLst>
          <pc:docMk/>
          <pc:sldMk cId="3621784042" sldId="260"/>
        </pc:sldMkLst>
        <pc:spChg chg="mod">
          <ac:chgData name="AYLIFFE, Rob" userId="e93c5b72-1d14-4d6f-b3ae-056391a667c5" providerId="ADAL" clId="{AE3AABBA-F1C8-4AB0-9AB0-1034B2A68169}" dt="2024-09-06T11:07:15.399" v="4727" actId="27636"/>
          <ac:spMkLst>
            <pc:docMk/>
            <pc:sldMk cId="3621784042" sldId="260"/>
            <ac:spMk id="3" creationId="{CAF66337-E9F1-8F31-72F9-505AED9F761E}"/>
          </ac:spMkLst>
        </pc:spChg>
        <pc:spChg chg="mod">
          <ac:chgData name="AYLIFFE, Rob" userId="e93c5b72-1d14-4d6f-b3ae-056391a667c5" providerId="ADAL" clId="{AE3AABBA-F1C8-4AB0-9AB0-1034B2A68169}" dt="2024-09-06T11:08:58.595" v="4755" actId="27636"/>
          <ac:spMkLst>
            <pc:docMk/>
            <pc:sldMk cId="3621784042" sldId="260"/>
            <ac:spMk id="7" creationId="{B28B55D8-7E3C-C990-11AE-55C7F97D71F3}"/>
          </ac:spMkLst>
        </pc:spChg>
      </pc:sldChg>
      <pc:sldChg chg="addSp delSp modSp add del mod">
        <pc:chgData name="AYLIFFE, Rob" userId="e93c5b72-1d14-4d6f-b3ae-056391a667c5" providerId="ADAL" clId="{AE3AABBA-F1C8-4AB0-9AB0-1034B2A68169}" dt="2024-09-06T10:46:42.748" v="2359" actId="47"/>
        <pc:sldMkLst>
          <pc:docMk/>
          <pc:sldMk cId="1730514301" sldId="261"/>
        </pc:sldMkLst>
        <pc:spChg chg="mod">
          <ac:chgData name="AYLIFFE, Rob" userId="e93c5b72-1d14-4d6f-b3ae-056391a667c5" providerId="ADAL" clId="{AE3AABBA-F1C8-4AB0-9AB0-1034B2A68169}" dt="2024-09-06T10:42:45.768" v="1831"/>
          <ac:spMkLst>
            <pc:docMk/>
            <pc:sldMk cId="1730514301" sldId="261"/>
            <ac:spMk id="3" creationId="{CAF66337-E9F1-8F31-72F9-505AED9F761E}"/>
          </ac:spMkLst>
        </pc:spChg>
        <pc:spChg chg="add del">
          <ac:chgData name="AYLIFFE, Rob" userId="e93c5b72-1d14-4d6f-b3ae-056391a667c5" providerId="ADAL" clId="{AE3AABBA-F1C8-4AB0-9AB0-1034B2A68169}" dt="2024-09-06T10:46:12.401" v="2323" actId="22"/>
          <ac:spMkLst>
            <pc:docMk/>
            <pc:sldMk cId="1730514301" sldId="261"/>
            <ac:spMk id="4" creationId="{88F403F1-C59E-4BBD-AA74-FAC31974DBA5}"/>
          </ac:spMkLst>
        </pc:spChg>
        <pc:spChg chg="mod">
          <ac:chgData name="AYLIFFE, Rob" userId="e93c5b72-1d14-4d6f-b3ae-056391a667c5" providerId="ADAL" clId="{AE3AABBA-F1C8-4AB0-9AB0-1034B2A68169}" dt="2024-09-06T10:46:02.250" v="2321" actId="20577"/>
          <ac:spMkLst>
            <pc:docMk/>
            <pc:sldMk cId="1730514301" sldId="261"/>
            <ac:spMk id="7" creationId="{B28B55D8-7E3C-C990-11AE-55C7F97D71F3}"/>
          </ac:spMkLst>
        </pc:spChg>
      </pc:sldChg>
      <pc:sldChg chg="modSp add mod">
        <pc:chgData name="AYLIFFE, Rob" userId="e93c5b72-1d14-4d6f-b3ae-056391a667c5" providerId="ADAL" clId="{AE3AABBA-F1C8-4AB0-9AB0-1034B2A68169}" dt="2024-09-06T11:09:49.756" v="4762" actId="14100"/>
        <pc:sldMkLst>
          <pc:docMk/>
          <pc:sldMk cId="873080994" sldId="262"/>
        </pc:sldMkLst>
        <pc:spChg chg="mod">
          <ac:chgData name="AYLIFFE, Rob" userId="e93c5b72-1d14-4d6f-b3ae-056391a667c5" providerId="ADAL" clId="{AE3AABBA-F1C8-4AB0-9AB0-1034B2A68169}" dt="2024-09-06T11:07:18.920" v="4729" actId="27636"/>
          <ac:spMkLst>
            <pc:docMk/>
            <pc:sldMk cId="873080994" sldId="262"/>
            <ac:spMk id="3" creationId="{CAF66337-E9F1-8F31-72F9-505AED9F761E}"/>
          </ac:spMkLst>
        </pc:spChg>
        <pc:spChg chg="mod">
          <ac:chgData name="AYLIFFE, Rob" userId="e93c5b72-1d14-4d6f-b3ae-056391a667c5" providerId="ADAL" clId="{AE3AABBA-F1C8-4AB0-9AB0-1034B2A68169}" dt="2024-09-06T11:09:49.756" v="4762" actId="14100"/>
          <ac:spMkLst>
            <pc:docMk/>
            <pc:sldMk cId="873080994" sldId="262"/>
            <ac:spMk id="7" creationId="{B28B55D8-7E3C-C990-11AE-55C7F97D71F3}"/>
          </ac:spMkLst>
        </pc:spChg>
      </pc:sldChg>
      <pc:sldChg chg="modSp add mod">
        <pc:chgData name="AYLIFFE, Rob" userId="e93c5b72-1d14-4d6f-b3ae-056391a667c5" providerId="ADAL" clId="{AE3AABBA-F1C8-4AB0-9AB0-1034B2A68169}" dt="2024-09-06T11:09:56.154" v="4763" actId="1076"/>
        <pc:sldMkLst>
          <pc:docMk/>
          <pc:sldMk cId="940420475" sldId="263"/>
        </pc:sldMkLst>
        <pc:spChg chg="mod">
          <ac:chgData name="AYLIFFE, Rob" userId="e93c5b72-1d14-4d6f-b3ae-056391a667c5" providerId="ADAL" clId="{AE3AABBA-F1C8-4AB0-9AB0-1034B2A68169}" dt="2024-09-06T11:07:26.039" v="4734" actId="27636"/>
          <ac:spMkLst>
            <pc:docMk/>
            <pc:sldMk cId="940420475" sldId="263"/>
            <ac:spMk id="3" creationId="{CAF66337-E9F1-8F31-72F9-505AED9F761E}"/>
          </ac:spMkLst>
        </pc:spChg>
        <pc:spChg chg="mod">
          <ac:chgData name="AYLIFFE, Rob" userId="e93c5b72-1d14-4d6f-b3ae-056391a667c5" providerId="ADAL" clId="{AE3AABBA-F1C8-4AB0-9AB0-1034B2A68169}" dt="2024-09-06T11:09:56.154" v="4763" actId="1076"/>
          <ac:spMkLst>
            <pc:docMk/>
            <pc:sldMk cId="940420475" sldId="263"/>
            <ac:spMk id="7" creationId="{B28B55D8-7E3C-C990-11AE-55C7F97D71F3}"/>
          </ac:spMkLst>
        </pc:spChg>
      </pc:sldChg>
      <pc:sldChg chg="modSp add mod">
        <pc:chgData name="AYLIFFE, Rob" userId="e93c5b72-1d14-4d6f-b3ae-056391a667c5" providerId="ADAL" clId="{AE3AABBA-F1C8-4AB0-9AB0-1034B2A68169}" dt="2024-09-06T11:10:01.828" v="4764" actId="1076"/>
        <pc:sldMkLst>
          <pc:docMk/>
          <pc:sldMk cId="2624114423" sldId="264"/>
        </pc:sldMkLst>
        <pc:spChg chg="mod">
          <ac:chgData name="AYLIFFE, Rob" userId="e93c5b72-1d14-4d6f-b3ae-056391a667c5" providerId="ADAL" clId="{AE3AABBA-F1C8-4AB0-9AB0-1034B2A68169}" dt="2024-09-06T11:07:32.127" v="4736" actId="27636"/>
          <ac:spMkLst>
            <pc:docMk/>
            <pc:sldMk cId="2624114423" sldId="264"/>
            <ac:spMk id="3" creationId="{CAF66337-E9F1-8F31-72F9-505AED9F761E}"/>
          </ac:spMkLst>
        </pc:spChg>
        <pc:spChg chg="mod">
          <ac:chgData name="AYLIFFE, Rob" userId="e93c5b72-1d14-4d6f-b3ae-056391a667c5" providerId="ADAL" clId="{AE3AABBA-F1C8-4AB0-9AB0-1034B2A68169}" dt="2024-09-06T11:10:01.828" v="4764" actId="1076"/>
          <ac:spMkLst>
            <pc:docMk/>
            <pc:sldMk cId="2624114423" sldId="264"/>
            <ac:spMk id="7" creationId="{B28B55D8-7E3C-C990-11AE-55C7F97D71F3}"/>
          </ac:spMkLst>
        </pc:spChg>
      </pc:sldChg>
      <pc:sldChg chg="modSp add mod">
        <pc:chgData name="AYLIFFE, Rob" userId="e93c5b72-1d14-4d6f-b3ae-056391a667c5" providerId="ADAL" clId="{AE3AABBA-F1C8-4AB0-9AB0-1034B2A68169}" dt="2024-09-06T11:10:07.293" v="4765" actId="5793"/>
        <pc:sldMkLst>
          <pc:docMk/>
          <pc:sldMk cId="164823493" sldId="265"/>
        </pc:sldMkLst>
        <pc:spChg chg="mod">
          <ac:chgData name="AYLIFFE, Rob" userId="e93c5b72-1d14-4d6f-b3ae-056391a667c5" providerId="ADAL" clId="{AE3AABBA-F1C8-4AB0-9AB0-1034B2A68169}" dt="2024-09-06T11:07:38.070" v="4739" actId="14100"/>
          <ac:spMkLst>
            <pc:docMk/>
            <pc:sldMk cId="164823493" sldId="265"/>
            <ac:spMk id="3" creationId="{CAF66337-E9F1-8F31-72F9-505AED9F761E}"/>
          </ac:spMkLst>
        </pc:spChg>
        <pc:spChg chg="mod">
          <ac:chgData name="AYLIFFE, Rob" userId="e93c5b72-1d14-4d6f-b3ae-056391a667c5" providerId="ADAL" clId="{AE3AABBA-F1C8-4AB0-9AB0-1034B2A68169}" dt="2024-09-06T11:10:07.293" v="4765" actId="5793"/>
          <ac:spMkLst>
            <pc:docMk/>
            <pc:sldMk cId="164823493" sldId="265"/>
            <ac:spMk id="7" creationId="{B28B55D8-7E3C-C990-11AE-55C7F97D71F3}"/>
          </ac:spMkLst>
        </pc:spChg>
      </pc:sldChg>
      <pc:sldChg chg="modSp add mod">
        <pc:chgData name="AYLIFFE, Rob" userId="e93c5b72-1d14-4d6f-b3ae-056391a667c5" providerId="ADAL" clId="{AE3AABBA-F1C8-4AB0-9AB0-1034B2A68169}" dt="2024-09-06T11:10:12.451" v="4767" actId="14100"/>
        <pc:sldMkLst>
          <pc:docMk/>
          <pc:sldMk cId="2099505048" sldId="266"/>
        </pc:sldMkLst>
        <pc:spChg chg="mod">
          <ac:chgData name="AYLIFFE, Rob" userId="e93c5b72-1d14-4d6f-b3ae-056391a667c5" providerId="ADAL" clId="{AE3AABBA-F1C8-4AB0-9AB0-1034B2A68169}" dt="2024-09-06T11:07:42.013" v="4741" actId="27636"/>
          <ac:spMkLst>
            <pc:docMk/>
            <pc:sldMk cId="2099505048" sldId="266"/>
            <ac:spMk id="3" creationId="{CAF66337-E9F1-8F31-72F9-505AED9F761E}"/>
          </ac:spMkLst>
        </pc:spChg>
        <pc:spChg chg="mod">
          <ac:chgData name="AYLIFFE, Rob" userId="e93c5b72-1d14-4d6f-b3ae-056391a667c5" providerId="ADAL" clId="{AE3AABBA-F1C8-4AB0-9AB0-1034B2A68169}" dt="2024-09-06T11:10:12.451" v="4767" actId="14100"/>
          <ac:spMkLst>
            <pc:docMk/>
            <pc:sldMk cId="2099505048" sldId="266"/>
            <ac:spMk id="7" creationId="{B28B55D8-7E3C-C990-11AE-55C7F97D71F3}"/>
          </ac:spMkLst>
        </pc:spChg>
      </pc:sldChg>
      <pc:sldChg chg="del">
        <pc:chgData name="AYLIFFE, Rob" userId="e93c5b72-1d14-4d6f-b3ae-056391a667c5" providerId="ADAL" clId="{AE3AABBA-F1C8-4AB0-9AB0-1034B2A68169}" dt="2024-09-06T09:55:18.981" v="121" actId="47"/>
        <pc:sldMkLst>
          <pc:docMk/>
          <pc:sldMk cId="2184407517" sldId="274"/>
        </pc:sldMkLst>
      </pc:sldChg>
      <pc:sldChg chg="del">
        <pc:chgData name="AYLIFFE, Rob" userId="e93c5b72-1d14-4d6f-b3ae-056391a667c5" providerId="ADAL" clId="{AE3AABBA-F1C8-4AB0-9AB0-1034B2A68169}" dt="2024-09-06T09:55:22.051" v="125" actId="47"/>
        <pc:sldMkLst>
          <pc:docMk/>
          <pc:sldMk cId="3060535049" sldId="276"/>
        </pc:sldMkLst>
      </pc:sldChg>
      <pc:sldChg chg="del">
        <pc:chgData name="AYLIFFE, Rob" userId="e93c5b72-1d14-4d6f-b3ae-056391a667c5" providerId="ADAL" clId="{AE3AABBA-F1C8-4AB0-9AB0-1034B2A68169}" dt="2024-09-06T09:55:22.753" v="126" actId="47"/>
        <pc:sldMkLst>
          <pc:docMk/>
          <pc:sldMk cId="688733000" sldId="283"/>
        </pc:sldMkLst>
      </pc:sldChg>
      <pc:sldChg chg="del">
        <pc:chgData name="AYLIFFE, Rob" userId="e93c5b72-1d14-4d6f-b3ae-056391a667c5" providerId="ADAL" clId="{AE3AABBA-F1C8-4AB0-9AB0-1034B2A68169}" dt="2024-09-06T09:55:23.442" v="127" actId="47"/>
        <pc:sldMkLst>
          <pc:docMk/>
          <pc:sldMk cId="450387860" sldId="284"/>
        </pc:sldMkLst>
      </pc:sldChg>
      <pc:sldChg chg="del">
        <pc:chgData name="AYLIFFE, Rob" userId="e93c5b72-1d14-4d6f-b3ae-056391a667c5" providerId="ADAL" clId="{AE3AABBA-F1C8-4AB0-9AB0-1034B2A68169}" dt="2024-09-06T09:55:27.241" v="128" actId="47"/>
        <pc:sldMkLst>
          <pc:docMk/>
          <pc:sldMk cId="1109102549" sldId="290"/>
        </pc:sldMkLst>
      </pc:sldChg>
      <pc:sldChg chg="del">
        <pc:chgData name="AYLIFFE, Rob" userId="e93c5b72-1d14-4d6f-b3ae-056391a667c5" providerId="ADAL" clId="{AE3AABBA-F1C8-4AB0-9AB0-1034B2A68169}" dt="2024-09-06T09:55:27.241" v="128" actId="47"/>
        <pc:sldMkLst>
          <pc:docMk/>
          <pc:sldMk cId="1455137870" sldId="291"/>
        </pc:sldMkLst>
      </pc:sldChg>
      <pc:sldChg chg="del">
        <pc:chgData name="AYLIFFE, Rob" userId="e93c5b72-1d14-4d6f-b3ae-056391a667c5" providerId="ADAL" clId="{AE3AABBA-F1C8-4AB0-9AB0-1034B2A68169}" dt="2024-09-06T09:55:27.241" v="128" actId="47"/>
        <pc:sldMkLst>
          <pc:docMk/>
          <pc:sldMk cId="3444908729" sldId="303"/>
        </pc:sldMkLst>
      </pc:sldChg>
      <pc:sldChg chg="del">
        <pc:chgData name="AYLIFFE, Rob" userId="e93c5b72-1d14-4d6f-b3ae-056391a667c5" providerId="ADAL" clId="{AE3AABBA-F1C8-4AB0-9AB0-1034B2A68169}" dt="2024-09-06T09:55:27.241" v="128" actId="47"/>
        <pc:sldMkLst>
          <pc:docMk/>
          <pc:sldMk cId="2439504086" sldId="305"/>
        </pc:sldMkLst>
      </pc:sldChg>
      <pc:sldChg chg="del">
        <pc:chgData name="AYLIFFE, Rob" userId="e93c5b72-1d14-4d6f-b3ae-056391a667c5" providerId="ADAL" clId="{AE3AABBA-F1C8-4AB0-9AB0-1034B2A68169}" dt="2024-09-06T09:55:20.644" v="123" actId="47"/>
        <pc:sldMkLst>
          <pc:docMk/>
          <pc:sldMk cId="4188425496" sldId="306"/>
        </pc:sldMkLst>
      </pc:sldChg>
      <pc:sldChg chg="del">
        <pc:chgData name="AYLIFFE, Rob" userId="e93c5b72-1d14-4d6f-b3ae-056391a667c5" providerId="ADAL" clId="{AE3AABBA-F1C8-4AB0-9AB0-1034B2A68169}" dt="2024-09-06T09:55:21.350" v="124" actId="47"/>
        <pc:sldMkLst>
          <pc:docMk/>
          <pc:sldMk cId="639635126" sldId="307"/>
        </pc:sldMkLst>
      </pc:sldChg>
      <pc:sldChg chg="del">
        <pc:chgData name="AYLIFFE, Rob" userId="e93c5b72-1d14-4d6f-b3ae-056391a667c5" providerId="ADAL" clId="{AE3AABBA-F1C8-4AB0-9AB0-1034B2A68169}" dt="2024-09-06T09:55:27.241" v="128" actId="47"/>
        <pc:sldMkLst>
          <pc:docMk/>
          <pc:sldMk cId="2584316154" sldId="308"/>
        </pc:sldMkLst>
      </pc:sldChg>
      <pc:sldChg chg="del">
        <pc:chgData name="AYLIFFE, Rob" userId="e93c5b72-1d14-4d6f-b3ae-056391a667c5" providerId="ADAL" clId="{AE3AABBA-F1C8-4AB0-9AB0-1034B2A68169}" dt="2024-09-06T09:55:27.241" v="128" actId="47"/>
        <pc:sldMkLst>
          <pc:docMk/>
          <pc:sldMk cId="88928295" sldId="309"/>
        </pc:sldMkLst>
      </pc:sldChg>
      <pc:sldChg chg="del">
        <pc:chgData name="AYLIFFE, Rob" userId="e93c5b72-1d14-4d6f-b3ae-056391a667c5" providerId="ADAL" clId="{AE3AABBA-F1C8-4AB0-9AB0-1034B2A68169}" dt="2024-09-06T09:55:27.241" v="128" actId="47"/>
        <pc:sldMkLst>
          <pc:docMk/>
          <pc:sldMk cId="3067836520" sldId="310"/>
        </pc:sldMkLst>
      </pc:sldChg>
      <pc:sldChg chg="del">
        <pc:chgData name="AYLIFFE, Rob" userId="e93c5b72-1d14-4d6f-b3ae-056391a667c5" providerId="ADAL" clId="{AE3AABBA-F1C8-4AB0-9AB0-1034B2A68169}" dt="2024-09-06T09:55:27.241" v="128" actId="47"/>
        <pc:sldMkLst>
          <pc:docMk/>
          <pc:sldMk cId="2930023561" sldId="312"/>
        </pc:sldMkLst>
      </pc:sldChg>
      <pc:sldChg chg="del">
        <pc:chgData name="AYLIFFE, Rob" userId="e93c5b72-1d14-4d6f-b3ae-056391a667c5" providerId="ADAL" clId="{AE3AABBA-F1C8-4AB0-9AB0-1034B2A68169}" dt="2024-09-06T09:55:27.241" v="128" actId="47"/>
        <pc:sldMkLst>
          <pc:docMk/>
          <pc:sldMk cId="2214172857" sldId="313"/>
        </pc:sldMkLst>
      </pc:sldChg>
      <pc:sldChg chg="del">
        <pc:chgData name="AYLIFFE, Rob" userId="e93c5b72-1d14-4d6f-b3ae-056391a667c5" providerId="ADAL" clId="{AE3AABBA-F1C8-4AB0-9AB0-1034B2A68169}" dt="2024-09-06T09:55:19.849" v="122" actId="47"/>
        <pc:sldMkLst>
          <pc:docMk/>
          <pc:sldMk cId="1504125625" sldId="31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C0F8D-2091-4BD6-932D-E7A6C7EFC17F}" type="datetimeFigureOut">
              <a:rPr lang="en-GB" smtClean="0"/>
              <a:t>13/12/2024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F35706-817A-4C1C-8CE2-9EDB2E81F5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787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  <a:p>
            <a:pPr marL="171450" indent="-171450">
              <a:buFontTx/>
              <a:buChar char="-"/>
            </a:pPr>
            <a:endParaRPr lang="en-GB" dirty="0"/>
          </a:p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35706-817A-4C1C-8CE2-9EDB2E81F55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766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35706-817A-4C1C-8CE2-9EDB2E81F55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8331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F35706-817A-4C1C-8CE2-9EDB2E81F55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639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8000" y="2052000"/>
            <a:ext cx="8208000" cy="131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Secondary information </a:t>
            </a:r>
          </a:p>
          <a:p>
            <a:r>
              <a:rPr lang="en-GB"/>
              <a:t>including author and date 24pt</a:t>
            </a:r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468000" y="340201"/>
            <a:ext cx="8208000" cy="720000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Presentation Title Arial Bold 40pt </a:t>
            </a:r>
            <a:endParaRPr lang="en-US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3" y="1085118"/>
            <a:ext cx="8207375" cy="720000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Subheading Arial Regular 40pt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468001" y="4767263"/>
            <a:ext cx="1234191" cy="273844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D67FF92-D75F-C143-812D-4E924DB0D687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81403" y="4767263"/>
            <a:ext cx="2895600" cy="273844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56215" y="4767263"/>
            <a:ext cx="1254406" cy="273844"/>
          </a:xfrm>
          <a:prstGeom prst="rect">
            <a:avLst/>
          </a:prstGeom>
        </p:spPr>
        <p:txBody>
          <a:bodyPr anchor="ctr"/>
          <a:lstStyle>
            <a:lvl1pPr>
              <a:defRPr sz="1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478413-2A5F-0848-B810-DDC7A67AC2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00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68000" y="340201"/>
            <a:ext cx="8208000" cy="720000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Presentation Title Arial Bold 40pt </a:t>
            </a:r>
            <a:endParaRPr lang="en-US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68000" y="2052000"/>
            <a:ext cx="8208000" cy="131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Secondary information </a:t>
            </a:r>
          </a:p>
          <a:p>
            <a:r>
              <a:rPr lang="en-GB"/>
              <a:t>including author and date 24pt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68313" y="1085118"/>
            <a:ext cx="8207375" cy="720000"/>
          </a:xfrm>
        </p:spPr>
        <p:txBody>
          <a:bodyPr>
            <a:normAutofit/>
          </a:bodyPr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Subheading Arial Regular 40pt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468001" y="4767263"/>
            <a:ext cx="1234191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67FF92-D75F-C143-812D-4E924DB0D687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81403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56215" y="4767263"/>
            <a:ext cx="125440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478413-2A5F-0848-B810-DDC7A67AC2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33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16000"/>
            <a:ext cx="8229600" cy="648000"/>
          </a:xfrm>
        </p:spPr>
        <p:txBody>
          <a:bodyPr/>
          <a:lstStyle/>
          <a:p>
            <a:r>
              <a:rPr lang="en-US"/>
              <a:t>Header Arial Bold 40pt</a:t>
            </a:r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62757" y="1409413"/>
            <a:ext cx="8218487" cy="30182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462757" y="902000"/>
            <a:ext cx="8218487" cy="43200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Subheading Arial Bold 20pt</a:t>
            </a:r>
            <a:endParaRPr lang="en-GB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68001" y="4767263"/>
            <a:ext cx="1234191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67FF92-D75F-C143-812D-4E924DB0D687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81403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56215" y="4767263"/>
            <a:ext cx="125440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478413-2A5F-0848-B810-DDC7A67AC2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61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h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6289"/>
            <a:ext cx="8229600" cy="299070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68001" y="4767263"/>
            <a:ext cx="1234191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67FF92-D75F-C143-812D-4E924DB0D687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81403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56215" y="4767263"/>
            <a:ext cx="125440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478413-2A5F-0848-B810-DDC7A67AC2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16000"/>
            <a:ext cx="8229600" cy="648000"/>
          </a:xfrm>
        </p:spPr>
        <p:txBody>
          <a:bodyPr/>
          <a:lstStyle/>
          <a:p>
            <a:r>
              <a:rPr lang="en-US"/>
              <a:t>Header Arial Bold 40pt</a:t>
            </a:r>
            <a:endParaRPr lang="en-GB"/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462757" y="902000"/>
            <a:ext cx="8218487" cy="43200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Subheading Arial Bold 20pt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176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5399"/>
            <a:ext cx="4038600" cy="2952000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5399"/>
            <a:ext cx="4038600" cy="2952000"/>
          </a:xfrm>
        </p:spPr>
        <p:txBody>
          <a:bodyPr/>
          <a:lstStyle>
            <a:lvl1pPr marL="0" indent="0">
              <a:buNone/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5"/>
          </p:nvPr>
        </p:nvSpPr>
        <p:spPr>
          <a:xfrm>
            <a:off x="468001" y="4767263"/>
            <a:ext cx="1234191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67FF92-D75F-C143-812D-4E924DB0D687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81403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56215" y="4767263"/>
            <a:ext cx="125440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478413-2A5F-0848-B810-DDC7A67AC2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16000"/>
            <a:ext cx="8229600" cy="648000"/>
          </a:xfrm>
        </p:spPr>
        <p:txBody>
          <a:bodyPr/>
          <a:lstStyle/>
          <a:p>
            <a:r>
              <a:rPr lang="en-US"/>
              <a:t>Header Arial Bold 40pt</a:t>
            </a:r>
            <a:endParaRPr lang="en-GB"/>
          </a:p>
        </p:txBody>
      </p:sp>
      <p:sp>
        <p:nvSpPr>
          <p:cNvPr id="14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462757" y="902000"/>
            <a:ext cx="8218487" cy="43200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Subheading Arial Bold 20pt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423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430040"/>
            <a:ext cx="4040188" cy="3031958"/>
          </a:xfrm>
        </p:spPr>
        <p:txBody>
          <a:bodyPr/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430040"/>
            <a:ext cx="4041775" cy="3031958"/>
          </a:xfrm>
        </p:spPr>
        <p:txBody>
          <a:bodyPr/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68001" y="4767263"/>
            <a:ext cx="1234191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67FF92-D75F-C143-812D-4E924DB0D687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81403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956215" y="4767263"/>
            <a:ext cx="125440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478413-2A5F-0848-B810-DDC7A67AC2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16000"/>
            <a:ext cx="8229600" cy="648000"/>
          </a:xfrm>
        </p:spPr>
        <p:txBody>
          <a:bodyPr/>
          <a:lstStyle/>
          <a:p>
            <a:r>
              <a:rPr lang="en-US"/>
              <a:t>Header Arial Bold 40pt</a:t>
            </a:r>
            <a:endParaRPr lang="en-GB"/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462757" y="902000"/>
            <a:ext cx="4034631" cy="43200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Subheading Arial Bold 20pt</a:t>
            </a:r>
            <a:endParaRPr lang="en-GB"/>
          </a:p>
        </p:txBody>
      </p:sp>
      <p:sp>
        <p:nvSpPr>
          <p:cNvPr id="18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4645026" y="902000"/>
            <a:ext cx="4034631" cy="43200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Subheading Arial Bold 20pt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3926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468001" y="4767263"/>
            <a:ext cx="1234191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67FF92-D75F-C143-812D-4E924DB0D687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81403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56215" y="4767263"/>
            <a:ext cx="125440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478413-2A5F-0848-B810-DDC7A67AC2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16000"/>
            <a:ext cx="8229600" cy="648000"/>
          </a:xfrm>
        </p:spPr>
        <p:txBody>
          <a:bodyPr/>
          <a:lstStyle/>
          <a:p>
            <a:r>
              <a:rPr lang="en-US"/>
              <a:t>Header Arial Bold 40pt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155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68001" y="4767263"/>
            <a:ext cx="1234191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67FF92-D75F-C143-812D-4E924DB0D687}" type="datetimeFigureOut">
              <a:rPr lang="en-US" smtClean="0"/>
              <a:pPr/>
              <a:t>12/13/2024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81403" y="4767263"/>
            <a:ext cx="2895600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56215" y="4767263"/>
            <a:ext cx="1254406" cy="27384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6478413-2A5F-0848-B810-DDC7A67AC2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50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10760"/>
            <a:ext cx="9144000" cy="732740"/>
          </a:xfrm>
          <a:prstGeom prst="rect">
            <a:avLst/>
          </a:prstGeom>
          <a:solidFill>
            <a:srgbClr val="0A387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54A4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54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Header Arial Bold 40pt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29531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Line copy Arial Regular 20pt.</a:t>
            </a:r>
            <a:endParaRPr lang="en-US"/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457200" y="4539180"/>
            <a:ext cx="1842911" cy="473180"/>
          </a:xfrm>
          <a:prstGeom prst="rect">
            <a:avLst/>
          </a:prstGeom>
        </p:spPr>
      </p:pic>
      <p:pic>
        <p:nvPicPr>
          <p:cNvPr id="20" name="Picture 19" descr="GCC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779" y="4494781"/>
            <a:ext cx="337021" cy="568723"/>
          </a:xfrm>
          <a:prstGeom prst="rect">
            <a:avLst/>
          </a:prstGeom>
        </p:spPr>
      </p:pic>
      <p:pic>
        <p:nvPicPr>
          <p:cNvPr id="25" name="Picture 24" descr="Icons.pn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7386" y="4532315"/>
            <a:ext cx="2374861" cy="513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441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2" r:id="rId5"/>
    <p:sldLayoutId id="2147483653" r:id="rId6"/>
    <p:sldLayoutId id="2147483654" r:id="rId7"/>
    <p:sldLayoutId id="2147483655" r:id="rId8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000" b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468000" y="1116644"/>
            <a:ext cx="8208000" cy="720000"/>
          </a:xfrm>
        </p:spPr>
        <p:txBody>
          <a:bodyPr>
            <a:normAutofit fontScale="90000"/>
          </a:bodyPr>
          <a:lstStyle/>
          <a:p>
            <a:r>
              <a:rPr lang="en-GB" dirty="0"/>
              <a:t>Update on Peer Review Action Plan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467375" y="2815480"/>
            <a:ext cx="8208000" cy="1314450"/>
          </a:xfrm>
        </p:spPr>
        <p:txBody>
          <a:bodyPr/>
          <a:lstStyle/>
          <a:p>
            <a:r>
              <a:rPr lang="en-GB" b="1" dirty="0"/>
              <a:t>December 2024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6410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66337-E9F1-8F31-72F9-505AED9F76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177" y="351693"/>
            <a:ext cx="8419985" cy="1065126"/>
          </a:xfrm>
          <a:solidFill>
            <a:srgbClr val="D8007E"/>
          </a:solidFill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GB" sz="1800" i="1" dirty="0">
                <a:solidFill>
                  <a:schemeClr val="bg1"/>
                </a:solidFill>
              </a:rPr>
              <a:t>They said…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bg1"/>
                </a:solidFill>
              </a:rPr>
              <a:t>There is much for the council and the people within it to be proud of and we would encourage the organisation to celebrate this more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28B55D8-7E3C-C990-11AE-55C7F97D71F3}"/>
              </a:ext>
            </a:extLst>
          </p:cNvPr>
          <p:cNvSpPr txBox="1">
            <a:spLocks/>
          </p:cNvSpPr>
          <p:nvPr/>
        </p:nvSpPr>
        <p:spPr>
          <a:xfrm>
            <a:off x="342176" y="1607736"/>
            <a:ext cx="8419985" cy="24417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GB" sz="1800" i="1" dirty="0">
                <a:solidFill>
                  <a:srgbClr val="8862A5"/>
                </a:solidFill>
              </a:rPr>
              <a:t>We have…</a:t>
            </a:r>
          </a:p>
          <a:p>
            <a:pPr>
              <a:lnSpc>
                <a:spcPct val="90000"/>
              </a:lnSpc>
            </a:pPr>
            <a:r>
              <a:rPr lang="en-GB" sz="1800" i="1" dirty="0">
                <a:solidFill>
                  <a:srgbClr val="8862A5"/>
                </a:solidFill>
              </a:rPr>
              <a:t>Reignited our annual Employee Achievement Awards with a celebration event in June 2024 </a:t>
            </a:r>
          </a:p>
          <a:p>
            <a:pPr>
              <a:lnSpc>
                <a:spcPct val="90000"/>
              </a:lnSpc>
            </a:pPr>
            <a:r>
              <a:rPr lang="en-GB" sz="1800" i="1" dirty="0">
                <a:solidFill>
                  <a:srgbClr val="8862A5"/>
                </a:solidFill>
              </a:rPr>
              <a:t>Included a celebrations section in weekly all-staff </a:t>
            </a:r>
            <a:r>
              <a:rPr lang="en-GB" sz="1800" i="1" dirty="0" err="1">
                <a:solidFill>
                  <a:srgbClr val="8862A5"/>
                </a:solidFill>
              </a:rPr>
              <a:t>Talksmart</a:t>
            </a:r>
            <a:r>
              <a:rPr lang="en-GB" sz="1800" i="1" dirty="0">
                <a:solidFill>
                  <a:srgbClr val="8862A5"/>
                </a:solidFill>
              </a:rPr>
              <a:t> newsletter</a:t>
            </a:r>
          </a:p>
          <a:p>
            <a:pPr>
              <a:lnSpc>
                <a:spcPct val="90000"/>
              </a:lnSpc>
            </a:pPr>
            <a:r>
              <a:rPr lang="en-GB" sz="1800" i="1" dirty="0">
                <a:solidFill>
                  <a:srgbClr val="8862A5"/>
                </a:solidFill>
              </a:rPr>
              <a:t>Directorate based newsletters and communications plans in development</a:t>
            </a:r>
          </a:p>
          <a:p>
            <a:pPr>
              <a:lnSpc>
                <a:spcPct val="90000"/>
              </a:lnSpc>
            </a:pPr>
            <a:r>
              <a:rPr lang="en-GB" sz="1800" i="1" dirty="0">
                <a:solidFill>
                  <a:srgbClr val="8862A5"/>
                </a:solidFill>
              </a:rPr>
              <a:t>Employee Voice Groups tackling staff survey actions and celebrating successes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9505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5BCB7-F382-FCF9-6EEA-7C1F2927B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Timeline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EBF22C-F226-AEF5-93E8-85C9C8D483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2757" y="1014885"/>
            <a:ext cx="8218487" cy="3043407"/>
          </a:xfrm>
        </p:spPr>
        <p:txBody>
          <a:bodyPr>
            <a:normAutofit/>
          </a:bodyPr>
          <a:lstStyle/>
          <a:p>
            <a:r>
              <a:rPr lang="en-GB" dirty="0"/>
              <a:t>November 2023 – Peer Challenge by LGA</a:t>
            </a:r>
          </a:p>
          <a:p>
            <a:r>
              <a:rPr lang="en-GB" dirty="0"/>
              <a:t>January 2024 – Report published :  6 recommendations, plus additional comments</a:t>
            </a:r>
          </a:p>
          <a:p>
            <a:r>
              <a:rPr lang="en-GB" dirty="0"/>
              <a:t>January 2024 – Cabinet considered and responded to report</a:t>
            </a:r>
          </a:p>
          <a:p>
            <a:r>
              <a:rPr lang="en-GB" dirty="0"/>
              <a:t>February 2024 – Report presented to COSC</a:t>
            </a:r>
          </a:p>
          <a:p>
            <a:r>
              <a:rPr lang="en-GB" dirty="0"/>
              <a:t>March 2024 – Action Plan approved by Cabinet</a:t>
            </a:r>
          </a:p>
          <a:p>
            <a:r>
              <a:rPr lang="en-GB" dirty="0"/>
              <a:t>September 2024 – 6 month update report on action plan </a:t>
            </a:r>
            <a:r>
              <a:rPr lang="en-GB" sz="1400" dirty="0"/>
              <a:t>(CLT/COSC)</a:t>
            </a:r>
          </a:p>
          <a:p>
            <a:r>
              <a:rPr lang="en-GB" dirty="0"/>
              <a:t>January 2025 – Progress review visit</a:t>
            </a:r>
          </a:p>
        </p:txBody>
      </p:sp>
    </p:spTree>
    <p:extLst>
      <p:ext uri="{BB962C8B-B14F-4D97-AF65-F5344CB8AC3E}">
        <p14:creationId xmlns:p14="http://schemas.microsoft.com/office/powerpoint/2010/main" val="387273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66337-E9F1-8F31-72F9-505AED9F76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1742" y="351692"/>
            <a:ext cx="8419985" cy="1065126"/>
          </a:xfrm>
          <a:solidFill>
            <a:srgbClr val="D8007E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i="1" dirty="0">
                <a:solidFill>
                  <a:schemeClr val="bg1"/>
                </a:solidFill>
              </a:rPr>
              <a:t>They said…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bg1"/>
                </a:solidFill>
              </a:rPr>
              <a:t>Build on </a:t>
            </a:r>
            <a:r>
              <a:rPr lang="en-GB" sz="1800" b="1" dirty="0">
                <a:solidFill>
                  <a:schemeClr val="bg1"/>
                </a:solidFill>
              </a:rPr>
              <a:t>the council’s strategic leadership role </a:t>
            </a:r>
            <a:r>
              <a:rPr lang="en-GB" sz="1800" dirty="0">
                <a:solidFill>
                  <a:schemeClr val="bg1"/>
                </a:solidFill>
              </a:rPr>
              <a:t>to work with partners to shape the evolution of a refreshed vision for growth in Gloucestershire 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28B55D8-7E3C-C990-11AE-55C7F97D71F3}"/>
              </a:ext>
            </a:extLst>
          </p:cNvPr>
          <p:cNvSpPr txBox="1">
            <a:spLocks/>
          </p:cNvSpPr>
          <p:nvPr/>
        </p:nvSpPr>
        <p:spPr>
          <a:xfrm>
            <a:off x="342176" y="1416818"/>
            <a:ext cx="8419985" cy="28068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i="1" dirty="0">
                <a:solidFill>
                  <a:srgbClr val="8862A5"/>
                </a:solidFill>
              </a:rPr>
              <a:t>We have…</a:t>
            </a:r>
          </a:p>
          <a:p>
            <a:r>
              <a:rPr lang="en-GB" sz="1800" dirty="0">
                <a:solidFill>
                  <a:srgbClr val="8862A5"/>
                </a:solidFill>
              </a:rPr>
              <a:t>Established the City Region </a:t>
            </a:r>
            <a:r>
              <a:rPr lang="en-GB" sz="1800">
                <a:solidFill>
                  <a:srgbClr val="8862A5"/>
                </a:solidFill>
              </a:rPr>
              <a:t>Board (meetings June &amp; Sept </a:t>
            </a:r>
            <a:r>
              <a:rPr lang="en-GB" sz="1800" dirty="0">
                <a:solidFill>
                  <a:srgbClr val="8862A5"/>
                </a:solidFill>
              </a:rPr>
              <a:t>2024)</a:t>
            </a:r>
          </a:p>
          <a:p>
            <a:r>
              <a:rPr lang="en-GB" sz="1800" dirty="0">
                <a:solidFill>
                  <a:srgbClr val="8862A5"/>
                </a:solidFill>
              </a:rPr>
              <a:t>Developed and approved a new Economic Strategy (GCC Cabinet – May 2024)</a:t>
            </a:r>
          </a:p>
          <a:p>
            <a:r>
              <a:rPr lang="en-GB" sz="1800" dirty="0">
                <a:solidFill>
                  <a:srgbClr val="8862A5"/>
                </a:solidFill>
              </a:rPr>
              <a:t>Engaged with Districts to secure their support / endorsement</a:t>
            </a:r>
          </a:p>
          <a:p>
            <a:r>
              <a:rPr lang="en-GB" sz="1800" dirty="0">
                <a:solidFill>
                  <a:srgbClr val="8862A5"/>
                </a:solidFill>
              </a:rPr>
              <a:t>Established Economic Growth Board to increase engagement with businesses</a:t>
            </a:r>
          </a:p>
          <a:p>
            <a:r>
              <a:rPr lang="en-GB" sz="1800" dirty="0">
                <a:solidFill>
                  <a:srgbClr val="8862A5"/>
                </a:solidFill>
              </a:rPr>
              <a:t>Transferred LEP functions into GCC</a:t>
            </a:r>
          </a:p>
          <a:p>
            <a:r>
              <a:rPr lang="en-GB" sz="1800" dirty="0">
                <a:solidFill>
                  <a:srgbClr val="8862A5"/>
                </a:solidFill>
              </a:rPr>
              <a:t>Leadership Gloucestershire ‘system leadership’ event 8</a:t>
            </a:r>
            <a:r>
              <a:rPr lang="en-GB" sz="1800" baseline="30000" dirty="0">
                <a:solidFill>
                  <a:srgbClr val="8862A5"/>
                </a:solidFill>
              </a:rPr>
              <a:t>th</a:t>
            </a:r>
            <a:r>
              <a:rPr lang="en-GB" sz="1800" dirty="0">
                <a:solidFill>
                  <a:srgbClr val="8862A5"/>
                </a:solidFill>
              </a:rPr>
              <a:t> Nov 24</a:t>
            </a:r>
          </a:p>
          <a:p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6529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66337-E9F1-8F31-72F9-505AED9F76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177" y="351692"/>
            <a:ext cx="8419985" cy="1266093"/>
          </a:xfrm>
          <a:solidFill>
            <a:srgbClr val="D8007E"/>
          </a:solidFill>
        </p:spPr>
        <p:txBody>
          <a:bodyPr vert="horz" lIns="91440" tIns="45720" rIns="91440" bIns="45720" rtlCol="0">
            <a:normAutofit fontScale="92500"/>
          </a:bodyPr>
          <a:lstStyle/>
          <a:p>
            <a:pPr marL="0" indent="0">
              <a:buNone/>
            </a:pPr>
            <a:r>
              <a:rPr lang="en-GB" sz="1800" i="1" dirty="0">
                <a:solidFill>
                  <a:schemeClr val="bg1"/>
                </a:solidFill>
              </a:rPr>
              <a:t>They said…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bg1"/>
                </a:solidFill>
              </a:rPr>
              <a:t>Prioritise the </a:t>
            </a:r>
            <a:r>
              <a:rPr lang="en-GB" sz="1800" b="1" dirty="0">
                <a:solidFill>
                  <a:schemeClr val="bg1"/>
                </a:solidFill>
              </a:rPr>
              <a:t>continued investment in IT </a:t>
            </a:r>
            <a:r>
              <a:rPr lang="en-GB" sz="1800" dirty="0">
                <a:solidFill>
                  <a:schemeClr val="bg1"/>
                </a:solidFill>
              </a:rPr>
              <a:t>as an enabler to the council’s operations and make its improvement a demonstrable and equal part of the council’s overall transformation portfolio, with associated funding, expertise and leadership 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28B55D8-7E3C-C990-11AE-55C7F97D71F3}"/>
              </a:ext>
            </a:extLst>
          </p:cNvPr>
          <p:cNvSpPr txBox="1">
            <a:spLocks/>
          </p:cNvSpPr>
          <p:nvPr/>
        </p:nvSpPr>
        <p:spPr>
          <a:xfrm>
            <a:off x="342176" y="1617785"/>
            <a:ext cx="8419985" cy="26326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i="1" dirty="0">
                <a:solidFill>
                  <a:srgbClr val="8862A5"/>
                </a:solidFill>
              </a:rPr>
              <a:t>We have…</a:t>
            </a:r>
          </a:p>
          <a:p>
            <a:r>
              <a:rPr lang="en-GB" sz="1800" i="1" dirty="0">
                <a:solidFill>
                  <a:srgbClr val="8862A5"/>
                </a:solidFill>
              </a:rPr>
              <a:t>Continued to invest in ICT infrastructure</a:t>
            </a:r>
          </a:p>
          <a:p>
            <a:r>
              <a:rPr lang="en-GB" sz="1800" i="1" dirty="0">
                <a:solidFill>
                  <a:srgbClr val="8862A5"/>
                </a:solidFill>
              </a:rPr>
              <a:t>Established an Oversight Board with the Leader and Deputy Leader</a:t>
            </a:r>
          </a:p>
          <a:p>
            <a:r>
              <a:rPr lang="en-GB" sz="1800" i="1" dirty="0">
                <a:solidFill>
                  <a:srgbClr val="8862A5"/>
                </a:solidFill>
              </a:rPr>
              <a:t>Developed a refreshed Digital Strategy and Roadmap (Cabinet in December)</a:t>
            </a:r>
          </a:p>
          <a:p>
            <a:r>
              <a:rPr lang="en-GB" sz="1800" i="1" dirty="0">
                <a:solidFill>
                  <a:srgbClr val="8862A5"/>
                </a:solidFill>
              </a:rPr>
              <a:t>Reviewed and re-set the One Programme (implementation of SAP)</a:t>
            </a:r>
          </a:p>
          <a:p>
            <a:r>
              <a:rPr lang="en-GB" sz="1800" i="1" dirty="0">
                <a:solidFill>
                  <a:srgbClr val="8862A5"/>
                </a:solidFill>
              </a:rPr>
              <a:t>Reviewed and adjusted our ICT operating model, giving us more control over delivery of projects and programmes</a:t>
            </a:r>
          </a:p>
          <a:p>
            <a:r>
              <a:rPr lang="en-GB" sz="1800" i="1" dirty="0">
                <a:solidFill>
                  <a:srgbClr val="8862A5"/>
                </a:solidFill>
              </a:rPr>
              <a:t>Overall stability of ICT continues to improve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5589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66337-E9F1-8F31-72F9-505AED9F76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177" y="351693"/>
            <a:ext cx="8419985" cy="1065126"/>
          </a:xfrm>
          <a:solidFill>
            <a:srgbClr val="D8007E"/>
          </a:solidFill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GB" sz="1800" i="1" dirty="0">
                <a:solidFill>
                  <a:schemeClr val="bg1"/>
                </a:solidFill>
              </a:rPr>
              <a:t>They said…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bg1"/>
                </a:solidFill>
              </a:rPr>
              <a:t>Ensure the </a:t>
            </a:r>
            <a:r>
              <a:rPr lang="en-GB" sz="1800" b="1" dirty="0">
                <a:solidFill>
                  <a:schemeClr val="bg1"/>
                </a:solidFill>
              </a:rPr>
              <a:t>equalities, diversity and inclusion </a:t>
            </a:r>
            <a:r>
              <a:rPr lang="en-GB" sz="1800" dirty="0">
                <a:solidFill>
                  <a:schemeClr val="bg1"/>
                </a:solidFill>
              </a:rPr>
              <a:t>(EDI) agenda is ‘lived and breathed’ by the entire cohort of leaders 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28B55D8-7E3C-C990-11AE-55C7F97D71F3}"/>
              </a:ext>
            </a:extLst>
          </p:cNvPr>
          <p:cNvSpPr txBox="1">
            <a:spLocks/>
          </p:cNvSpPr>
          <p:nvPr/>
        </p:nvSpPr>
        <p:spPr>
          <a:xfrm>
            <a:off x="342176" y="1416818"/>
            <a:ext cx="8419985" cy="29363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GB" sz="1800" i="1" dirty="0">
                <a:solidFill>
                  <a:srgbClr val="8862A5"/>
                </a:solidFill>
              </a:rPr>
              <a:t>We have…</a:t>
            </a:r>
          </a:p>
          <a:p>
            <a:r>
              <a:rPr lang="en-GB" sz="1800" i="1" dirty="0">
                <a:solidFill>
                  <a:srgbClr val="8862A5"/>
                </a:solidFill>
              </a:rPr>
              <a:t>Created additional capacity to support and develop our Employee Networks</a:t>
            </a:r>
          </a:p>
          <a:p>
            <a:r>
              <a:rPr lang="en-GB" sz="1800" i="1" dirty="0">
                <a:solidFill>
                  <a:srgbClr val="8862A5"/>
                </a:solidFill>
              </a:rPr>
              <a:t>Continued to support each network with a CLT-level sponsor</a:t>
            </a:r>
          </a:p>
          <a:p>
            <a:r>
              <a:rPr lang="en-GB" sz="1800" i="1" dirty="0">
                <a:solidFill>
                  <a:srgbClr val="8862A5"/>
                </a:solidFill>
              </a:rPr>
              <a:t>Developed plans to increase diversity amongst senior managers</a:t>
            </a:r>
          </a:p>
          <a:p>
            <a:r>
              <a:rPr lang="en-GB" sz="1800" i="1" dirty="0">
                <a:solidFill>
                  <a:srgbClr val="8862A5"/>
                </a:solidFill>
              </a:rPr>
              <a:t>Rolled out EDI training to all senior managers</a:t>
            </a:r>
          </a:p>
          <a:p>
            <a:r>
              <a:rPr lang="en-GB" sz="1800" i="1" dirty="0">
                <a:solidFill>
                  <a:srgbClr val="8862A5"/>
                </a:solidFill>
              </a:rPr>
              <a:t>Focussed on specific EDI issues and themes at regular Leadership Conferences</a:t>
            </a:r>
          </a:p>
          <a:p>
            <a:r>
              <a:rPr lang="en-GB" sz="1800" i="1" dirty="0">
                <a:solidFill>
                  <a:srgbClr val="8862A5"/>
                </a:solidFill>
              </a:rPr>
              <a:t>Employee Voice Groups (EVG) having active engagement with Directors on EDI issues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1784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66337-E9F1-8F31-72F9-505AED9F76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177" y="351693"/>
            <a:ext cx="8419985" cy="1065126"/>
          </a:xfrm>
          <a:solidFill>
            <a:srgbClr val="D8007E"/>
          </a:solidFill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GB" sz="1800" i="1" dirty="0">
                <a:solidFill>
                  <a:schemeClr val="bg1"/>
                </a:solidFill>
              </a:rPr>
              <a:t>They said…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bg1"/>
                </a:solidFill>
              </a:rPr>
              <a:t>Enable greater </a:t>
            </a:r>
            <a:r>
              <a:rPr lang="en-GB" sz="1800" b="1" dirty="0">
                <a:solidFill>
                  <a:schemeClr val="bg1"/>
                </a:solidFill>
              </a:rPr>
              <a:t>collective corporate leadership </a:t>
            </a:r>
            <a:r>
              <a:rPr lang="en-GB" sz="1800" dirty="0">
                <a:solidFill>
                  <a:schemeClr val="bg1"/>
                </a:solidFill>
              </a:rPr>
              <a:t>and the development of cross-organisational dialogue, understanding and approaches 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28B55D8-7E3C-C990-11AE-55C7F97D71F3}"/>
              </a:ext>
            </a:extLst>
          </p:cNvPr>
          <p:cNvSpPr txBox="1">
            <a:spLocks/>
          </p:cNvSpPr>
          <p:nvPr/>
        </p:nvSpPr>
        <p:spPr>
          <a:xfrm>
            <a:off x="342176" y="1607736"/>
            <a:ext cx="8419985" cy="251878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GB" sz="1800" i="1" dirty="0">
                <a:solidFill>
                  <a:srgbClr val="8862A5"/>
                </a:solidFill>
              </a:rPr>
              <a:t>We have…</a:t>
            </a:r>
          </a:p>
          <a:p>
            <a:r>
              <a:rPr lang="en-GB" sz="1800" i="1" dirty="0">
                <a:solidFill>
                  <a:srgbClr val="8862A5"/>
                </a:solidFill>
              </a:rPr>
              <a:t>Delivered a programme of CLT development sessions to agree how we will work together to lead the organisation</a:t>
            </a:r>
          </a:p>
          <a:p>
            <a:r>
              <a:rPr lang="en-GB" sz="1800" i="1" dirty="0">
                <a:solidFill>
                  <a:srgbClr val="8862A5"/>
                </a:solidFill>
              </a:rPr>
              <a:t>Redesigned the MTFS process to encourage collective ownership and understanding and a cross-organisation approach</a:t>
            </a:r>
          </a:p>
          <a:p>
            <a:r>
              <a:rPr lang="en-GB" sz="1800" i="1" dirty="0">
                <a:solidFill>
                  <a:srgbClr val="8862A5"/>
                </a:solidFill>
              </a:rPr>
              <a:t>Changed the format and length of CLT meetings to encourage more dialogue and mutual understanding</a:t>
            </a:r>
          </a:p>
          <a:p>
            <a:r>
              <a:rPr lang="en-GB" sz="1800" i="1" dirty="0">
                <a:solidFill>
                  <a:srgbClr val="8862A5"/>
                </a:solidFill>
              </a:rPr>
              <a:t>Prioritisation theme developing, with staff workshop and resource planning reviews held, and an action plan with Corporate Resources leadership.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73080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66337-E9F1-8F31-72F9-505AED9F76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177" y="351692"/>
            <a:ext cx="8419985" cy="1306285"/>
          </a:xfrm>
          <a:solidFill>
            <a:srgbClr val="D8007E"/>
          </a:solidFill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GB" sz="1800" i="1" dirty="0">
                <a:solidFill>
                  <a:schemeClr val="bg1"/>
                </a:solidFill>
              </a:rPr>
              <a:t>They said…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bg1"/>
                </a:solidFill>
              </a:rPr>
              <a:t>Demonstrate to people within the organisation that they are being heard and responded to  (particularly in relation to the way the Council determines its priorities)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28B55D8-7E3C-C990-11AE-55C7F97D71F3}"/>
              </a:ext>
            </a:extLst>
          </p:cNvPr>
          <p:cNvSpPr txBox="1">
            <a:spLocks/>
          </p:cNvSpPr>
          <p:nvPr/>
        </p:nvSpPr>
        <p:spPr>
          <a:xfrm>
            <a:off x="342176" y="1657977"/>
            <a:ext cx="8419985" cy="268737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GB" sz="2100" i="1" dirty="0">
                <a:solidFill>
                  <a:srgbClr val="8862A5"/>
                </a:solidFill>
              </a:rPr>
              <a:t>We have…</a:t>
            </a:r>
          </a:p>
          <a:p>
            <a:r>
              <a:rPr lang="en-GB" sz="2100" i="1" dirty="0">
                <a:solidFill>
                  <a:srgbClr val="8862A5"/>
                </a:solidFill>
              </a:rPr>
              <a:t>Reviewed the effectiveness of Employee Voice Groups and developed an action plan that responds to their feedback</a:t>
            </a:r>
          </a:p>
          <a:p>
            <a:r>
              <a:rPr lang="en-GB" sz="2100" i="1" dirty="0">
                <a:solidFill>
                  <a:srgbClr val="8862A5"/>
                </a:solidFill>
              </a:rPr>
              <a:t>Established a Portfolio Management Forum to give better collective oversight and planning of change programmes and projects</a:t>
            </a:r>
          </a:p>
          <a:p>
            <a:r>
              <a:rPr lang="en-GB" sz="2100" i="1" dirty="0">
                <a:solidFill>
                  <a:srgbClr val="8862A5"/>
                </a:solidFill>
              </a:rPr>
              <a:t>Implemented a new Occupational Health model and provided weekly articles on wellbeing in </a:t>
            </a:r>
            <a:r>
              <a:rPr lang="en-GB" sz="2100" i="1" dirty="0" err="1">
                <a:solidFill>
                  <a:srgbClr val="8862A5"/>
                </a:solidFill>
              </a:rPr>
              <a:t>TalkSmart</a:t>
            </a:r>
            <a:endParaRPr lang="en-GB" sz="2100" i="1" dirty="0">
              <a:solidFill>
                <a:srgbClr val="8862A5"/>
              </a:solidFill>
            </a:endParaRPr>
          </a:p>
          <a:p>
            <a:r>
              <a:rPr lang="en-GB" sz="2100" i="1" dirty="0">
                <a:solidFill>
                  <a:srgbClr val="8862A5"/>
                </a:solidFill>
              </a:rPr>
              <a:t>Arranged a workshop with managers across Corporate Resources that has developed actions to improve our approach to prioritisation.</a:t>
            </a:r>
          </a:p>
          <a:p>
            <a:r>
              <a:rPr lang="en-GB" sz="2100" i="1" dirty="0">
                <a:solidFill>
                  <a:srgbClr val="8862A5"/>
                </a:solidFill>
              </a:rPr>
              <a:t>Increased the frequency of Q&amp;A sessions with senior leaders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0420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66337-E9F1-8F31-72F9-505AED9F76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177" y="351693"/>
            <a:ext cx="8419985" cy="1065126"/>
          </a:xfrm>
          <a:solidFill>
            <a:srgbClr val="D8007E"/>
          </a:solidFill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GB" sz="1800" i="1" dirty="0">
                <a:solidFill>
                  <a:schemeClr val="bg1"/>
                </a:solidFill>
              </a:rPr>
              <a:t>They said…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bg1"/>
                </a:solidFill>
              </a:rPr>
              <a:t>Enable a greater focus on prioritised outcomes for communities through the more </a:t>
            </a:r>
            <a:r>
              <a:rPr lang="en-GB" sz="1800" b="1" dirty="0">
                <a:solidFill>
                  <a:schemeClr val="bg1"/>
                </a:solidFill>
              </a:rPr>
              <a:t>effective use of cross-cutting data and intelligence 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28B55D8-7E3C-C990-11AE-55C7F97D71F3}"/>
              </a:ext>
            </a:extLst>
          </p:cNvPr>
          <p:cNvSpPr txBox="1">
            <a:spLocks/>
          </p:cNvSpPr>
          <p:nvPr/>
        </p:nvSpPr>
        <p:spPr>
          <a:xfrm>
            <a:off x="342176" y="1527350"/>
            <a:ext cx="8419985" cy="263266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GB" sz="2100" i="1" dirty="0">
                <a:solidFill>
                  <a:srgbClr val="8862A5"/>
                </a:solidFill>
              </a:rPr>
              <a:t>We have…</a:t>
            </a:r>
          </a:p>
          <a:p>
            <a:r>
              <a:rPr lang="en-GB" sz="2100" i="1" dirty="0">
                <a:solidFill>
                  <a:srgbClr val="8862A5"/>
                </a:solidFill>
              </a:rPr>
              <a:t>Developed a Data &amp; Intelligence Strategy – approved by Cabinet in September</a:t>
            </a:r>
          </a:p>
          <a:p>
            <a:r>
              <a:rPr lang="en-GB" sz="2100" i="1" dirty="0">
                <a:solidFill>
                  <a:srgbClr val="8862A5"/>
                </a:solidFill>
              </a:rPr>
              <a:t>Created a new data architect post within ICT</a:t>
            </a:r>
          </a:p>
          <a:p>
            <a:r>
              <a:rPr lang="en-GB" sz="2100" i="1" dirty="0">
                <a:solidFill>
                  <a:srgbClr val="8862A5"/>
                </a:solidFill>
              </a:rPr>
              <a:t>Continued to develop our in-house capability to produce </a:t>
            </a:r>
            <a:r>
              <a:rPr lang="en-GB" sz="2100" i="1" dirty="0" err="1">
                <a:solidFill>
                  <a:srgbClr val="8862A5"/>
                </a:solidFill>
              </a:rPr>
              <a:t>PowerBI</a:t>
            </a:r>
            <a:r>
              <a:rPr lang="en-GB" sz="2100" i="1" dirty="0">
                <a:solidFill>
                  <a:srgbClr val="8862A5"/>
                </a:solidFill>
              </a:rPr>
              <a:t> dashboards </a:t>
            </a:r>
          </a:p>
          <a:p>
            <a:r>
              <a:rPr lang="en-GB" sz="2100" i="1" dirty="0">
                <a:solidFill>
                  <a:srgbClr val="8862A5"/>
                </a:solidFill>
              </a:rPr>
              <a:t>Launched a pilot of data academy apprenticeships with a cross section of colleagues</a:t>
            </a:r>
          </a:p>
          <a:p>
            <a:r>
              <a:rPr lang="en-GB" sz="2100" i="1" dirty="0">
                <a:solidFill>
                  <a:srgbClr val="8862A5"/>
                </a:solidFill>
              </a:rPr>
              <a:t>Reviewed our Data &amp; Analysis partnership with District Councils (</a:t>
            </a:r>
            <a:r>
              <a:rPr lang="en-GB" sz="2100" i="1" dirty="0" err="1">
                <a:solidFill>
                  <a:srgbClr val="8862A5"/>
                </a:solidFill>
              </a:rPr>
              <a:t>MAIDeN</a:t>
            </a:r>
            <a:r>
              <a:rPr lang="en-GB" sz="2100" i="1" dirty="0">
                <a:solidFill>
                  <a:srgbClr val="8862A5"/>
                </a:solidFill>
              </a:rPr>
              <a:t> partnership)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41144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66337-E9F1-8F31-72F9-505AED9F761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2177" y="351693"/>
            <a:ext cx="8419985" cy="742322"/>
          </a:xfrm>
          <a:solidFill>
            <a:srgbClr val="D8007E"/>
          </a:solidFill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GB" sz="1800" i="1" dirty="0">
                <a:solidFill>
                  <a:schemeClr val="bg1"/>
                </a:solidFill>
              </a:rPr>
              <a:t>They said…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bg1"/>
                </a:solidFill>
              </a:rPr>
              <a:t>There is felt to be significant scope to develop the work of overview and scrutiny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B28B55D8-7E3C-C990-11AE-55C7F97D71F3}"/>
              </a:ext>
            </a:extLst>
          </p:cNvPr>
          <p:cNvSpPr txBox="1">
            <a:spLocks/>
          </p:cNvSpPr>
          <p:nvPr/>
        </p:nvSpPr>
        <p:spPr>
          <a:xfrm>
            <a:off x="342176" y="1416818"/>
            <a:ext cx="8419985" cy="26326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b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GB" sz="1800" i="1" dirty="0">
                <a:solidFill>
                  <a:srgbClr val="8862A5"/>
                </a:solidFill>
              </a:rPr>
              <a:t>We have…</a:t>
            </a:r>
          </a:p>
          <a:p>
            <a:pPr>
              <a:lnSpc>
                <a:spcPct val="90000"/>
              </a:lnSpc>
            </a:pPr>
            <a:r>
              <a:rPr lang="en-GB" sz="1800" i="1" dirty="0">
                <a:solidFill>
                  <a:srgbClr val="8862A5"/>
                </a:solidFill>
              </a:rPr>
              <a:t>Begun to extend the scope of the Forward Plan to provide earlier notice of executive decisions (recently finalised for December Cabinet)</a:t>
            </a:r>
          </a:p>
          <a:p>
            <a:pPr>
              <a:lnSpc>
                <a:spcPct val="90000"/>
              </a:lnSpc>
            </a:pPr>
            <a:r>
              <a:rPr lang="en-GB" sz="1800" i="1" dirty="0">
                <a:solidFill>
                  <a:srgbClr val="8862A5"/>
                </a:solidFill>
              </a:rPr>
              <a:t>Introduced a regular Scrutiny Chairs Forum to facilitate joint planning and identify opportunities to add value</a:t>
            </a:r>
          </a:p>
          <a:p>
            <a:pPr>
              <a:lnSpc>
                <a:spcPct val="90000"/>
              </a:lnSpc>
            </a:pPr>
            <a:r>
              <a:rPr lang="en-GB" sz="1800" i="1" dirty="0">
                <a:solidFill>
                  <a:srgbClr val="8862A5"/>
                </a:solidFill>
              </a:rPr>
              <a:t>Committed to undertaking a scrutiny review during this financial year</a:t>
            </a:r>
          </a:p>
          <a:p>
            <a:pPr>
              <a:lnSpc>
                <a:spcPct val="90000"/>
              </a:lnSpc>
            </a:pPr>
            <a:r>
              <a:rPr lang="en-GB" sz="1800" i="1" dirty="0">
                <a:solidFill>
                  <a:srgbClr val="8862A5"/>
                </a:solidFill>
              </a:rPr>
              <a:t>Run ‘market place’ and training events for members</a:t>
            </a:r>
          </a:p>
          <a:p>
            <a:pPr>
              <a:lnSpc>
                <a:spcPct val="90000"/>
              </a:lnSpc>
            </a:pPr>
            <a:r>
              <a:rPr lang="en-GB" sz="1800" i="1" dirty="0">
                <a:solidFill>
                  <a:srgbClr val="8862A5"/>
                </a:solidFill>
              </a:rPr>
              <a:t>Launched a new protocol or keeping Members informed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823493"/>
      </p:ext>
    </p:extLst>
  </p:cSld>
  <p:clrMapOvr>
    <a:masterClrMapping/>
  </p:clrMapOvr>
</p:sld>
</file>

<file path=ppt/theme/theme1.xml><?xml version="1.0" encoding="utf-8"?>
<a:theme xmlns:a="http://schemas.openxmlformats.org/drawingml/2006/main" name="gcc-powerpoint-template">
  <a:themeElements>
    <a:clrScheme name="GCC">
      <a:dk1>
        <a:srgbClr val="0A387A"/>
      </a:dk1>
      <a:lt1>
        <a:sysClr val="window" lastClr="FFFFFF"/>
      </a:lt1>
      <a:dk2>
        <a:srgbClr val="000000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B0F0"/>
      </a:hlink>
      <a:folHlink>
        <a:srgbClr val="00B0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B9F98E3A9861469986276217D46A25" ma:contentTypeVersion="10" ma:contentTypeDescription="Create a new document." ma:contentTypeScope="" ma:versionID="b173a63d6cf2266767b51852fb7bd08d">
  <xsd:schema xmlns:xsd="http://www.w3.org/2001/XMLSchema" xmlns:xs="http://www.w3.org/2001/XMLSchema" xmlns:p="http://schemas.microsoft.com/office/2006/metadata/properties" xmlns:ns2="a3d12c82-4481-4ba9-bdf3-444c27830342" xmlns:ns3="4fb48a6b-e065-4345-8cfe-4b7b887a445d" targetNamespace="http://schemas.microsoft.com/office/2006/metadata/properties" ma:root="true" ma:fieldsID="c1c5ba5557580502fd96579b8b4ce249" ns2:_="" ns3:_="">
    <xsd:import namespace="a3d12c82-4481-4ba9-bdf3-444c27830342"/>
    <xsd:import namespace="4fb48a6b-e065-4345-8cfe-4b7b887a44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d12c82-4481-4ba9-bdf3-444c278303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dc966fa-4138-4b9c-b0e4-0cfe5a1920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b48a6b-e065-4345-8cfe-4b7b887a445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4fb48a6b-e065-4345-8cfe-4b7b887a445d">
      <UserInfo>
        <DisplayName>COOPER, Wendy</DisplayName>
        <AccountId>60</AccountId>
        <AccountType/>
      </UserInfo>
      <UserInfo>
        <DisplayName>AYLIFFE, Rob</DisplayName>
        <AccountId>14</AccountId>
        <AccountType/>
      </UserInfo>
      <UserInfo>
        <DisplayName>PARSONS, Joanne</DisplayName>
        <AccountId>61</AccountId>
        <AccountType/>
      </UserInfo>
    </SharedWithUsers>
    <lcf76f155ced4ddcb4097134ff3c332f xmlns="a3d12c82-4481-4ba9-bdf3-444c2783034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3999E0D-13B3-428B-8833-3E8851EE43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d12c82-4481-4ba9-bdf3-444c27830342"/>
    <ds:schemaRef ds:uri="4fb48a6b-e065-4345-8cfe-4b7b887a44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581E642-3CD3-4FC7-BA0D-6C25A6A56D4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8717DB-9E53-476C-BA98-6DFF430A60BC}">
  <ds:schemaRefs>
    <ds:schemaRef ds:uri="http://schemas.microsoft.com/office/infopath/2007/PartnerControls"/>
    <ds:schemaRef ds:uri="4fb48a6b-e065-4345-8cfe-4b7b887a445d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a3d12c82-4481-4ba9-bdf3-444c27830342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gcc-powerpoint-template-with-values (1)</Template>
  <TotalTime>843</TotalTime>
  <Words>800</Words>
  <Application>Microsoft Office PowerPoint</Application>
  <PresentationFormat>On-screen Show (16:9)</PresentationFormat>
  <Paragraphs>120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gcc-powerpoint-template</vt:lpstr>
      <vt:lpstr>Update on Peer Review Action Plan</vt:lpstr>
      <vt:lpstr>Timeline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PHILIPPIDIS, Nina</dc:creator>
  <cp:lastModifiedBy>SKINNER, Darren</cp:lastModifiedBy>
  <cp:revision>6</cp:revision>
  <dcterms:created xsi:type="dcterms:W3CDTF">2024-03-22T17:05:36Z</dcterms:created>
  <dcterms:modified xsi:type="dcterms:W3CDTF">2024-12-13T14:05:45Z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0x01010009B9F98E3A9861469986276217D46A25</vt:lpwstr>
  </property>
  <property fmtid="{D5CDD505-2E9C-101B-9397-08002B2CF9AE}" pid="3" name="_dlc_DocIdItemGuid">
    <vt:lpwstr>a4fc5792-ceb9-498f-ac1e-2d55f0c351c5</vt:lpwstr>
  </property>
  <property fmtid="{D5CDD505-2E9C-101B-9397-08002B2CF9AE}" pid="4" name="MediaServiceImageTags">
    <vt:lpwstr/>
  </property>
  <property fmtid="{D5CDD505-2E9C-101B-9397-08002B2CF9AE}" pid="5" name="TaxCatchAll">
    <vt:lpwstr/>
  </property>
  <property fmtid="{D5CDD505-2E9C-101B-9397-08002B2CF9AE}" pid="6" name="GCC_Global_EmploymentHandbook_Subtopics">
    <vt:lpwstr/>
  </property>
  <property fmtid="{D5CDD505-2E9C-101B-9397-08002B2CF9AE}" pid="7" name="n2bfed117b874fe091b7e387afe4331a">
    <vt:lpwstr/>
  </property>
  <property fmtid="{D5CDD505-2E9C-101B-9397-08002B2CF9AE}" pid="8" name="lc2a09a925004f52ac20a9be5c85e09a">
    <vt:lpwstr/>
  </property>
  <property fmtid="{D5CDD505-2E9C-101B-9397-08002B2CF9AE}" pid="9" name="GCC_Global_EmploymentHandbook_Areas">
    <vt:lpwstr/>
  </property>
</Properties>
</file>